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73" r:id="rId13"/>
    <p:sldId id="274" r:id="rId14"/>
    <p:sldId id="275" r:id="rId15"/>
    <p:sldId id="276" r:id="rId16"/>
    <p:sldId id="277" r:id="rId17"/>
    <p:sldId id="281" r:id="rId1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руб.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Налоги на товары</c:v>
                </c:pt>
                <c:pt idx="1">
                  <c:v>Налог на доходы физических лиц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Прочие доходы</c:v>
                </c:pt>
                <c:pt idx="5">
                  <c:v>Безвозмездные поступления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4700000</c:v>
                </c:pt>
                <c:pt idx="1">
                  <c:v>33698000</c:v>
                </c:pt>
                <c:pt idx="2">
                  <c:v>5300000</c:v>
                </c:pt>
                <c:pt idx="3">
                  <c:v>7700000</c:v>
                </c:pt>
                <c:pt idx="4">
                  <c:v>10756699.519999981</c:v>
                </c:pt>
                <c:pt idx="5">
                  <c:v>121997288.87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AE-4F98-8FDB-894D298D06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  <c:txPr>
        <a:bodyPr/>
        <a:lstStyle/>
        <a:p>
          <a:pPr algn="dist">
            <a:defRPr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руб.</c:v>
                </c:pt>
              </c:strCache>
            </c:strRef>
          </c:tx>
          <c:explosion val="25"/>
          <c:dLbls>
            <c:spPr>
              <a:solidFill>
                <a:schemeClr val="accent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Дорожное хозяйство</c:v>
                </c:pt>
                <c:pt idx="1">
                  <c:v>Жилищно-коммунальное хозяйство</c:v>
                </c:pt>
                <c:pt idx="2">
                  <c:v>Охрана семьи и детства</c:v>
                </c:pt>
                <c:pt idx="3">
                  <c:v>Культура</c:v>
                </c:pt>
                <c:pt idx="4">
                  <c:v>Прочие расходы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57466750.810000002</c:v>
                </c:pt>
                <c:pt idx="1">
                  <c:v>71804047.390000001</c:v>
                </c:pt>
                <c:pt idx="2">
                  <c:v>25319800</c:v>
                </c:pt>
                <c:pt idx="3">
                  <c:v>750481.52</c:v>
                </c:pt>
                <c:pt idx="4">
                  <c:v>36555137.43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B0-42FD-B18D-E0ACE0ABED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5387953241955865"/>
          <c:y val="1.340731539504751E-2"/>
          <c:w val="0.33686120832118205"/>
          <c:h val="0.7720630442765537"/>
        </c:manualLayout>
      </c:layout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349721-BE14-4447-9FE4-CDFB9A9E4DD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FB5F6AD-E873-4378-8FCC-9E10B33EB7E0}">
      <dgm:prSet/>
      <dgm:spPr/>
      <dgm:t>
        <a:bodyPr/>
        <a:lstStyle/>
        <a:p>
          <a:pPr rtl="0"/>
          <a:r>
            <a:rPr lang="ru-RU" dirty="0" smtClean="0"/>
            <a:t>Спасибо за просмотр!</a:t>
          </a:r>
          <a:endParaRPr lang="ru-RU" dirty="0"/>
        </a:p>
      </dgm:t>
    </dgm:pt>
    <dgm:pt modelId="{D3BCAD09-2286-4F07-BCBF-1D67F5EA8618}" type="parTrans" cxnId="{BA6DF356-0212-462B-96EA-A030812F9EE4}">
      <dgm:prSet/>
      <dgm:spPr/>
      <dgm:t>
        <a:bodyPr/>
        <a:lstStyle/>
        <a:p>
          <a:endParaRPr lang="ru-RU"/>
        </a:p>
      </dgm:t>
    </dgm:pt>
    <dgm:pt modelId="{D233AA7C-4BAF-4090-9798-7CC3A473232E}" type="sibTrans" cxnId="{BA6DF356-0212-462B-96EA-A030812F9EE4}">
      <dgm:prSet/>
      <dgm:spPr/>
      <dgm:t>
        <a:bodyPr/>
        <a:lstStyle/>
        <a:p>
          <a:endParaRPr lang="ru-RU"/>
        </a:p>
      </dgm:t>
    </dgm:pt>
    <dgm:pt modelId="{6FFACE1B-45CF-44FD-A437-6074DA693B9E}" type="pres">
      <dgm:prSet presAssocID="{C0349721-BE14-4447-9FE4-CDFB9A9E4DD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0B1198-B54B-45A8-95E5-AABEC7F66082}" type="pres">
      <dgm:prSet presAssocID="{EFB5F6AD-E873-4378-8FCC-9E10B33EB7E0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CC4E9E-23B2-4174-8FFD-0F01181BF850}" type="presOf" srcId="{EFB5F6AD-E873-4378-8FCC-9E10B33EB7E0}" destId="{330B1198-B54B-45A8-95E5-AABEC7F66082}" srcOrd="0" destOrd="0" presId="urn:microsoft.com/office/officeart/2005/8/layout/process1"/>
    <dgm:cxn modelId="{BA6DF356-0212-462B-96EA-A030812F9EE4}" srcId="{C0349721-BE14-4447-9FE4-CDFB9A9E4DD4}" destId="{EFB5F6AD-E873-4378-8FCC-9E10B33EB7E0}" srcOrd="0" destOrd="0" parTransId="{D3BCAD09-2286-4F07-BCBF-1D67F5EA8618}" sibTransId="{D233AA7C-4BAF-4090-9798-7CC3A473232E}"/>
    <dgm:cxn modelId="{E7D76DD3-A02D-40FB-9DF2-0DBD26E2CC28}" type="presOf" srcId="{C0349721-BE14-4447-9FE4-CDFB9A9E4DD4}" destId="{6FFACE1B-45CF-44FD-A437-6074DA693B9E}" srcOrd="0" destOrd="0" presId="urn:microsoft.com/office/officeart/2005/8/layout/process1"/>
    <dgm:cxn modelId="{6E677A81-4F67-4C4B-88D2-4EAB092D4E38}" type="presParOf" srcId="{6FFACE1B-45CF-44FD-A437-6074DA693B9E}" destId="{330B1198-B54B-45A8-95E5-AABEC7F66082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B1198-B54B-45A8-95E5-AABEC7F66082}">
      <dsp:nvSpPr>
        <dsp:cNvPr id="0" name=""/>
        <dsp:cNvSpPr/>
      </dsp:nvSpPr>
      <dsp:spPr>
        <a:xfrm>
          <a:off x="4018" y="0"/>
          <a:ext cx="8221563" cy="3168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Спасибо за просмотр!</a:t>
          </a:r>
          <a:endParaRPr lang="ru-RU" sz="6500" kern="1200" dirty="0"/>
        </a:p>
      </dsp:txBody>
      <dsp:txXfrm>
        <a:off x="96816" y="92798"/>
        <a:ext cx="8035967" cy="2982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7A5ED-11C2-4C52-890E-C5BC4010847D}" type="datetimeFigureOut">
              <a:rPr lang="ru-RU" smtClean="0"/>
              <a:t>пт 19.07.19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F321B-78DB-4E5A-A08C-C4EBF1DC5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834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F321B-78DB-4E5A-A08C-C4EBF1DC51A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027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4CC35370-6A81-40A7-8996-EE8B35CDE5F4}" type="datetimeFigureOut">
              <a:rPr lang="ru-RU" smtClean="0"/>
              <a:t>пт 19.07.19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113CC1B-4E8C-419F-AA21-8AD3D36C03B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5370-6A81-40A7-8996-EE8B35CDE5F4}" type="datetimeFigureOut">
              <a:rPr lang="ru-RU" smtClean="0"/>
              <a:t>пт 19.07.19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CC1B-4E8C-419F-AA21-8AD3D36C03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5370-6A81-40A7-8996-EE8B35CDE5F4}" type="datetimeFigureOut">
              <a:rPr lang="ru-RU" smtClean="0"/>
              <a:t>пт 19.07.19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CC1B-4E8C-419F-AA21-8AD3D36C03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5370-6A81-40A7-8996-EE8B35CDE5F4}" type="datetimeFigureOut">
              <a:rPr lang="ru-RU" smtClean="0"/>
              <a:t>пт 19.07.19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CC1B-4E8C-419F-AA21-8AD3D36C03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4CC35370-6A81-40A7-8996-EE8B35CDE5F4}" type="datetimeFigureOut">
              <a:rPr lang="ru-RU" smtClean="0"/>
              <a:t>пт 19.07.19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113CC1B-4E8C-419F-AA21-8AD3D36C03B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5370-6A81-40A7-8996-EE8B35CDE5F4}" type="datetimeFigureOut">
              <a:rPr lang="ru-RU" smtClean="0"/>
              <a:t>пт 19.07.19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4113CC1B-4E8C-419F-AA21-8AD3D36C03B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5370-6A81-40A7-8996-EE8B35CDE5F4}" type="datetimeFigureOut">
              <a:rPr lang="ru-RU" smtClean="0"/>
              <a:t>пт 19.07.19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4113CC1B-4E8C-419F-AA21-8AD3D36C03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5370-6A81-40A7-8996-EE8B35CDE5F4}" type="datetimeFigureOut">
              <a:rPr lang="ru-RU" smtClean="0"/>
              <a:t>пт 19.07.19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CC1B-4E8C-419F-AA21-8AD3D36C03B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5370-6A81-40A7-8996-EE8B35CDE5F4}" type="datetimeFigureOut">
              <a:rPr lang="ru-RU" smtClean="0"/>
              <a:t>пт 19.07.19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CC1B-4E8C-419F-AA21-8AD3D36C03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4CC35370-6A81-40A7-8996-EE8B35CDE5F4}" type="datetimeFigureOut">
              <a:rPr lang="ru-RU" smtClean="0"/>
              <a:t>пт 19.07.19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113CC1B-4E8C-419F-AA21-8AD3D36C03B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4CC35370-6A81-40A7-8996-EE8B35CDE5F4}" type="datetimeFigureOut">
              <a:rPr lang="ru-RU" smtClean="0"/>
              <a:t>пт 19.07.19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113CC1B-4E8C-419F-AA21-8AD3D36C03B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CC35370-6A81-40A7-8996-EE8B35CDE5F4}" type="datetimeFigureOut">
              <a:rPr lang="ru-RU" smtClean="0"/>
              <a:t>пт 19.07.19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113CC1B-4E8C-419F-AA21-8AD3D36C03B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/>
              <a:t>Отчет об исполнении бюджета муниципального образования Асиновского образования «</a:t>
            </a:r>
            <a:r>
              <a:rPr lang="ru-RU" sz="3200" b="1" dirty="0" err="1" smtClean="0"/>
              <a:t>Асиновское</a:t>
            </a:r>
            <a:r>
              <a:rPr lang="ru-RU" sz="3200" b="1" dirty="0" smtClean="0"/>
              <a:t> городское поселение» за 2018 год»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971600" y="2708920"/>
            <a:ext cx="7722234" cy="11048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C:\Users\user\Desktop\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52936"/>
            <a:ext cx="208823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09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effectLst/>
              </a:rPr>
              <a:t>Строительство </a:t>
            </a:r>
            <a:r>
              <a:rPr lang="ru-RU" sz="3200" dirty="0">
                <a:effectLst/>
              </a:rPr>
              <a:t>водонесущих коммуникаций на ул. Гидролизная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9289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6490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83667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effectLst/>
              </a:rPr>
              <a:t>Капитальный ремонт </a:t>
            </a:r>
            <a:r>
              <a:rPr lang="ru-RU" sz="2800" dirty="0">
                <a:effectLst/>
              </a:rPr>
              <a:t>сетей холодного водоснабжения по </a:t>
            </a:r>
            <a:r>
              <a:rPr lang="ru-RU" sz="2800" dirty="0" err="1">
                <a:effectLst/>
              </a:rPr>
              <a:t>ул.АВПУ</a:t>
            </a:r>
            <a:r>
              <a:rPr lang="ru-RU" sz="2800" dirty="0">
                <a:effectLst/>
              </a:rPr>
              <a:t> в г. Асино Томской области.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5" y="1646238"/>
            <a:ext cx="2722649" cy="452596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73363"/>
            <a:ext cx="4038600" cy="2271712"/>
          </a:xfrm>
        </p:spPr>
      </p:pic>
    </p:spTree>
    <p:extLst>
      <p:ext uri="{BB962C8B-B14F-4D97-AF65-F5344CB8AC3E}">
        <p14:creationId xmlns:p14="http://schemas.microsoft.com/office/powerpoint/2010/main" val="15131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EAEBDE">
                    <a:lumMod val="90000"/>
                  </a:srgbClr>
                </a:solidFill>
                <a:effectLst/>
                <a:latin typeface="Times New Roman"/>
                <a:ea typeface="Times New Roman"/>
              </a:rPr>
              <a:t>Замена сетей отопления и горячего водоснабжения от ТК возле магазина "Магнит", расположенного по адресу: ул. имени Ленина, 72 до МКД №2 по ул. Николая Довгалюка в г. Асино Томской области</a:t>
            </a:r>
            <a:endParaRPr lang="ru-RU" sz="2000" dirty="0"/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646238"/>
            <a:ext cx="4608512" cy="4525962"/>
          </a:xfrm>
        </p:spPr>
      </p:pic>
    </p:spTree>
    <p:extLst>
      <p:ext uri="{BB962C8B-B14F-4D97-AF65-F5344CB8AC3E}">
        <p14:creationId xmlns:p14="http://schemas.microsoft.com/office/powerpoint/2010/main" val="324385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effectLst/>
              </a:rPr>
              <a:t>Замена </a:t>
            </a:r>
            <a:r>
              <a:rPr lang="ru-RU" sz="2800" dirty="0">
                <a:effectLst/>
              </a:rPr>
              <a:t>сетей канализации вдоль административного здания №47а по ул. Партизанская 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94744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573" y="1646238"/>
            <a:ext cx="2545853" cy="4525962"/>
          </a:xfrm>
        </p:spPr>
      </p:pic>
    </p:spTree>
    <p:extLst>
      <p:ext uri="{BB962C8B-B14F-4D97-AF65-F5344CB8AC3E}">
        <p14:creationId xmlns:p14="http://schemas.microsoft.com/office/powerpoint/2010/main" val="414613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effectLst/>
              </a:rPr>
              <a:t>Замена </a:t>
            </a:r>
            <a:r>
              <a:rPr lang="ru-RU" sz="3600" dirty="0">
                <a:effectLst/>
              </a:rPr>
              <a:t>канализационных выпусков МКД №49 по ул. Сельской 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46238"/>
            <a:ext cx="3394471" cy="452596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46238"/>
            <a:ext cx="3394471" cy="4525962"/>
          </a:xfrm>
        </p:spPr>
      </p:pic>
    </p:spTree>
    <p:extLst>
      <p:ext uri="{BB962C8B-B14F-4D97-AF65-F5344CB8AC3E}">
        <p14:creationId xmlns:p14="http://schemas.microsoft.com/office/powerpoint/2010/main" val="389355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effectLst/>
              </a:rPr>
              <a:t>Замена </a:t>
            </a:r>
            <a:r>
              <a:rPr lang="ru-RU" sz="2400" dirty="0">
                <a:effectLst/>
              </a:rPr>
              <a:t>сетей холодного водоснабжения от ВК на пересечении ул. Советская  и ул. Рабочая до ввода в дом №103 по ул. Рабочая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94744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9474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66357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effectLst/>
              </a:rPr>
              <a:t>Замена </a:t>
            </a:r>
            <a:r>
              <a:rPr lang="ru-RU" sz="2400" dirty="0">
                <a:effectLst/>
              </a:rPr>
              <a:t>холодного водоснабжения по пер. Широкий  от ВК по ул. Клубная до ВК возле жилого дома № 25 по пер. Широкому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3394471" cy="452596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46238"/>
            <a:ext cx="3394471" cy="4525962"/>
          </a:xfrm>
        </p:spPr>
      </p:pic>
    </p:spTree>
    <p:extLst>
      <p:ext uri="{BB962C8B-B14F-4D97-AF65-F5344CB8AC3E}">
        <p14:creationId xmlns:p14="http://schemas.microsoft.com/office/powerpoint/2010/main" val="13704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33480635"/>
              </p:ext>
            </p:extLst>
          </p:nvPr>
        </p:nvGraphicFramePr>
        <p:xfrm>
          <a:off x="457200" y="1484784"/>
          <a:ext cx="822960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654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Структура исполнения доходов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4251564"/>
              </p:ext>
            </p:extLst>
          </p:nvPr>
        </p:nvGraphicFramePr>
        <p:xfrm>
          <a:off x="251520" y="17585"/>
          <a:ext cx="8892480" cy="666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541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Структура исполнения расходов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6141353"/>
              </p:ext>
            </p:extLst>
          </p:nvPr>
        </p:nvGraphicFramePr>
        <p:xfrm>
          <a:off x="457200" y="16462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980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1800" dirty="0"/>
              <a:t>«Поддержка государственных программ субъектов Российской Федерации и муниципальных программ формирования современной городской среды», в том числе благоустройство дворовых территорий:</a:t>
            </a:r>
            <a:br>
              <a:rPr lang="ru-RU" sz="1800" dirty="0"/>
            </a:br>
            <a:r>
              <a:rPr lang="ru-RU" sz="1800" dirty="0"/>
              <a:t> им. Ивана Черных, 18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94744"/>
            <a:ext cx="4038600" cy="302895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9474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07724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>
                <a:effectLst/>
              </a:rPr>
              <a:t>«Поддержка государственных программ субъектов Российской Федерации и муниципальных программ формирования современной городской среды», в том числе благоустройство дворовых территорий:</a:t>
            </a:r>
            <a:br>
              <a:rPr lang="ru-RU" sz="2000" dirty="0">
                <a:effectLst/>
              </a:rPr>
            </a:br>
            <a:r>
              <a:rPr lang="ru-RU" sz="2000" dirty="0" smtClean="0">
                <a:effectLst/>
              </a:rPr>
              <a:t>Транспортная</a:t>
            </a:r>
            <a:r>
              <a:rPr lang="ru-RU" sz="2000" dirty="0">
                <a:effectLst/>
              </a:rPr>
              <a:t>, 1           </a:t>
            </a: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46238"/>
            <a:ext cx="3394471" cy="4525962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9474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88831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>
            <a:noAutofit/>
          </a:bodyPr>
          <a:lstStyle/>
          <a:p>
            <a:pPr algn="ctr"/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Поддержка государственных программ субъектов Российской Федерации и муниципальных программ формирования современной городской среды:</a:t>
            </a:r>
            <a:br>
              <a:rPr lang="ru-RU" sz="1800" dirty="0"/>
            </a:br>
            <a:r>
              <a:rPr lang="ru-RU" sz="1800" dirty="0"/>
              <a:t>- Привокзальная площадь и «Братская могила партизан, подпольщиков и жертв </a:t>
            </a:r>
            <a:r>
              <a:rPr lang="ru-RU" sz="1800" dirty="0" err="1"/>
              <a:t>Колчаковского</a:t>
            </a:r>
            <a:r>
              <a:rPr lang="ru-RU" sz="1800" dirty="0"/>
              <a:t> террора, погибшим в 1919 году» в г. Асино Томской </a:t>
            </a:r>
            <a:r>
              <a:rPr lang="ru-RU" sz="1800" dirty="0" smtClean="0"/>
              <a:t>области</a:t>
            </a:r>
            <a:endParaRPr lang="ru-RU" sz="1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94744"/>
            <a:ext cx="4038600" cy="302895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9474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729384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>
                <a:effectLst/>
              </a:rPr>
              <a:t>Поддержка государственных программ субъектов Российской Федерации и муниципальных программ формирования современной городской среды:</a:t>
            </a:r>
            <a:br>
              <a:rPr lang="ru-RU" sz="1800" dirty="0">
                <a:effectLst/>
              </a:rPr>
            </a:br>
            <a:r>
              <a:rPr lang="ru-RU" sz="1800" dirty="0" smtClean="0">
                <a:effectLst/>
              </a:rPr>
              <a:t> </a:t>
            </a:r>
            <a:r>
              <a:rPr lang="ru-RU" sz="1800" dirty="0">
                <a:effectLst/>
              </a:rPr>
              <a:t>детская площадка на </a:t>
            </a:r>
            <a:r>
              <a:rPr lang="ru-RU" sz="1800" dirty="0" smtClean="0">
                <a:effectLst/>
              </a:rPr>
              <a:t> ул</a:t>
            </a:r>
            <a:r>
              <a:rPr lang="ru-RU" sz="1800" dirty="0">
                <a:effectLst/>
              </a:rPr>
              <a:t>. Советской, 32 в г. Асино Томской области.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94744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9474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456890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Приобретение жилых помещений для детей -сирот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В 2018 году было приобретено и передано 28 жилых помещений детям - сиротам </a:t>
            </a:r>
            <a:endParaRPr lang="ru-RU" sz="1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32856"/>
            <a:ext cx="5616624" cy="4322440"/>
          </a:xfrm>
        </p:spPr>
      </p:pic>
    </p:spTree>
    <p:extLst>
      <p:ext uri="{BB962C8B-B14F-4D97-AF65-F5344CB8AC3E}">
        <p14:creationId xmlns:p14="http://schemas.microsoft.com/office/powerpoint/2010/main" val="62863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effectLst/>
              </a:rPr>
              <a:t>Капитальный </a:t>
            </a:r>
            <a:r>
              <a:rPr lang="ru-RU" sz="2200" dirty="0">
                <a:effectLst/>
              </a:rPr>
              <a:t>ремонт сетей отопления и горячего водоснабжения по адресу: Томская область, г. Асино от котельной "ВЭС" на участке </a:t>
            </a:r>
            <a:r>
              <a:rPr lang="ru-RU" sz="2200" dirty="0" smtClean="0">
                <a:effectLst/>
              </a:rPr>
              <a:t>от ТК </a:t>
            </a:r>
            <a:r>
              <a:rPr lang="ru-RU" sz="2200" dirty="0">
                <a:effectLst/>
              </a:rPr>
              <a:t>возле МКД №52 по ул. Станционная</a:t>
            </a:r>
            <a:r>
              <a:rPr lang="ru-RU" dirty="0">
                <a:effectLst/>
              </a:rPr>
              <a:t>.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3394471" cy="4525962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00808"/>
            <a:ext cx="3394471" cy="4525962"/>
          </a:xfrm>
        </p:spPr>
      </p:pic>
    </p:spTree>
    <p:extLst>
      <p:ext uri="{BB962C8B-B14F-4D97-AF65-F5344CB8AC3E}">
        <p14:creationId xmlns:p14="http://schemas.microsoft.com/office/powerpoint/2010/main" val="16862655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833</TotalTime>
  <Words>274</Words>
  <Application>Microsoft Office PowerPoint</Application>
  <PresentationFormat>Экран (4:3)</PresentationFormat>
  <Paragraphs>21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Calibri</vt:lpstr>
      <vt:lpstr>Cambria</vt:lpstr>
      <vt:lpstr>Rockwell</vt:lpstr>
      <vt:lpstr>Times New Roman</vt:lpstr>
      <vt:lpstr>Wingdings 2</vt:lpstr>
      <vt:lpstr>Литейная</vt:lpstr>
      <vt:lpstr>Отчет об исполнении бюджета муниципального образования Асиновского образования «Асиновское городское поселение» за 2018 год»</vt:lpstr>
      <vt:lpstr>Структура исполнения доходов </vt:lpstr>
      <vt:lpstr>Структура исполнения расходов</vt:lpstr>
      <vt:lpstr>«Поддержка государственных программ субъектов Российской Федерации и муниципальных программ формирования современной городской среды», в том числе благоустройство дворовых территорий:  им. Ивана Черных, 18 </vt:lpstr>
      <vt:lpstr>«Поддержка государственных программ субъектов Российской Федерации и муниципальных программ формирования современной городской среды», в том числе благоустройство дворовых территорий: Транспортная, 1           </vt:lpstr>
      <vt:lpstr> Поддержка государственных программ субъектов Российской Федерации и муниципальных программ формирования современной городской среды: - Привокзальная площадь и «Братская могила партизан, подпольщиков и жертв Колчаковского террора, погибшим в 1919 году» в г. Асино Томской области</vt:lpstr>
      <vt:lpstr>Поддержка государственных программ субъектов Российской Федерации и муниципальных программ формирования современной городской среды:  детская площадка на  ул. Советской, 32 в г. Асино Томской области.</vt:lpstr>
      <vt:lpstr>Приобретение жилых помещений для детей -сирот</vt:lpstr>
      <vt:lpstr>Капитальный ремонт сетей отопления и горячего водоснабжения по адресу: Томская область, г. Асино от котельной "ВЭС" на участке от ТК возле МКД №52 по ул. Станционная.</vt:lpstr>
      <vt:lpstr>Строительство водонесущих коммуникаций на ул. Гидролизная</vt:lpstr>
      <vt:lpstr>Капитальный ремонт сетей холодного водоснабжения по ул.АВПУ в г. Асино Томской области.</vt:lpstr>
      <vt:lpstr>Замена сетей отопления и горячего водоснабжения от ТК возле магазина "Магнит", расположенного по адресу: ул. имени Ленина, 72 до МКД №2 по ул. Николая Довгалюка в г. Асино Томской области</vt:lpstr>
      <vt:lpstr>Замена сетей канализации вдоль административного здания №47а по ул. Партизанская </vt:lpstr>
      <vt:lpstr>Замена канализационных выпусков МКД №49 по ул. Сельской </vt:lpstr>
      <vt:lpstr>Замена сетей холодного водоснабжения от ВК на пересечении ул. Советская  и ул. Рабочая до ввода в дом №103 по ул. Рабочая</vt:lpstr>
      <vt:lpstr>Замена холодного водоснабжения по пер. Широкий  от ВК по ул. Клубная до ВК возле жилого дома № 25 по пер. Широкому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об исполнении бюджета муниципального образования Асиновского образования «Асиновское городское поселение» за 2018 год»</dc:title>
  <dc:creator>user</dc:creator>
  <cp:lastModifiedBy>Пользователь</cp:lastModifiedBy>
  <cp:revision>37</cp:revision>
  <cp:lastPrinted>2019-06-25T06:45:35Z</cp:lastPrinted>
  <dcterms:created xsi:type="dcterms:W3CDTF">2019-06-06T08:12:04Z</dcterms:created>
  <dcterms:modified xsi:type="dcterms:W3CDTF">2019-07-19T03:50:02Z</dcterms:modified>
</cp:coreProperties>
</file>