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3"/>
  </p:notesMasterIdLst>
  <p:sldIdLst>
    <p:sldId id="321" r:id="rId2"/>
    <p:sldId id="272" r:id="rId3"/>
    <p:sldId id="299" r:id="rId4"/>
    <p:sldId id="286" r:id="rId5"/>
    <p:sldId id="323" r:id="rId6"/>
    <p:sldId id="325" r:id="rId7"/>
    <p:sldId id="274" r:id="rId8"/>
    <p:sldId id="300" r:id="rId9"/>
    <p:sldId id="304" r:id="rId10"/>
    <p:sldId id="303" r:id="rId11"/>
    <p:sldId id="302" r:id="rId12"/>
    <p:sldId id="301" r:id="rId13"/>
    <p:sldId id="336" r:id="rId14"/>
    <p:sldId id="306" r:id="rId15"/>
    <p:sldId id="257" r:id="rId16"/>
    <p:sldId id="258" r:id="rId17"/>
    <p:sldId id="259" r:id="rId18"/>
    <p:sldId id="262" r:id="rId19"/>
    <p:sldId id="265" r:id="rId20"/>
    <p:sldId id="288" r:id="rId21"/>
    <p:sldId id="318" r:id="rId22"/>
    <p:sldId id="319" r:id="rId23"/>
    <p:sldId id="289" r:id="rId24"/>
    <p:sldId id="269" r:id="rId25"/>
    <p:sldId id="283" r:id="rId26"/>
    <p:sldId id="270" r:id="rId27"/>
    <p:sldId id="290" r:id="rId28"/>
    <p:sldId id="292" r:id="rId29"/>
    <p:sldId id="295" r:id="rId30"/>
    <p:sldId id="331" r:id="rId31"/>
    <p:sldId id="296" r:id="rId32"/>
    <p:sldId id="279" r:id="rId33"/>
    <p:sldId id="314" r:id="rId34"/>
    <p:sldId id="313" r:id="rId35"/>
    <p:sldId id="333" r:id="rId36"/>
    <p:sldId id="334" r:id="rId37"/>
    <p:sldId id="332" r:id="rId38"/>
    <p:sldId id="326" r:id="rId39"/>
    <p:sldId id="328" r:id="rId40"/>
    <p:sldId id="327" r:id="rId41"/>
    <p:sldId id="28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217523"/>
    <a:srgbClr val="33CC33"/>
    <a:srgbClr val="33CCCC"/>
    <a:srgbClr val="00CC99"/>
    <a:srgbClr val="FF9999"/>
    <a:srgbClr val="3F00F0"/>
    <a:srgbClr val="33CCFF"/>
    <a:srgbClr val="FF66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6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108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054C6-5457-4BAB-BB75-4F7CDFCACB6F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01A6C-ED47-4871-B816-C8356209A1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709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57682F-8156-4CA8-85AC-DC7D68192DFC}" type="datetimeFigureOut">
              <a:rPr lang="ru-RU" smtClean="0"/>
              <a:pPr/>
              <a:t>13.05.2013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E08ECC-413F-403A-AC81-594333949C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tiff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7" y="785794"/>
            <a:ext cx="7274735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графии 2012 год\Фото на сайт сравнение\Звездный до и после\до\P1260484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785786" y="428604"/>
            <a:ext cx="4214842" cy="316113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1026" name="Picture 2" descr="C:\Users\user\Desktop\Фотографии 2012 год\Фото по итогам конкурса\Звездный\P1110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643182"/>
            <a:ext cx="5214974" cy="3911231"/>
          </a:xfrm>
          <a:prstGeom prst="rect">
            <a:avLst/>
          </a:prstGeom>
          <a:noFill/>
          <a:ln>
            <a:solidFill>
              <a:srgbClr val="33CCFF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sp>
        <p:nvSpPr>
          <p:cNvPr id="4" name="Прямоугольник 3"/>
          <p:cNvSpPr/>
          <p:nvPr/>
        </p:nvSpPr>
        <p:spPr>
          <a:xfrm>
            <a:off x="5214942" y="928670"/>
            <a:ext cx="182434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ТЦ «Звездный»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86710" y="2071678"/>
            <a:ext cx="82554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После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571480"/>
            <a:ext cx="4693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SAM_0658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500034" y="214290"/>
            <a:ext cx="4822065" cy="3214710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10243" name="Picture 3" descr="C:\Users\user\Desktop\Фотографии 2012 год\Фото на сайт сравнение\Ленина 50\после\DSC_0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643182"/>
            <a:ext cx="5143504" cy="3857628"/>
          </a:xfrm>
          <a:prstGeom prst="rect">
            <a:avLst/>
          </a:prstGeom>
          <a:noFill/>
          <a:ln>
            <a:solidFill>
              <a:srgbClr val="3F00F0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sp>
        <p:nvSpPr>
          <p:cNvPr id="5" name="Прямоугольник 4"/>
          <p:cNvSpPr/>
          <p:nvPr/>
        </p:nvSpPr>
        <p:spPr>
          <a:xfrm>
            <a:off x="5500694" y="1000108"/>
            <a:ext cx="239373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ул. имени Ленина, 50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86710" y="2071678"/>
            <a:ext cx="82554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После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28604"/>
            <a:ext cx="4693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графии 2012 год\Фото на сайт сравнение\Межениновская птицефабрика\до\SAM_905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428860" y="571480"/>
            <a:ext cx="4071966" cy="305397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11268" name="Picture 4" descr="C:\Users\user\Desktop\Фотографии 2012 год\Фото на сайт сравнение\Межениновская птицефабрика\после\SAM_0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14752"/>
            <a:ext cx="4000528" cy="3000398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  <a:scene3d>
            <a:camera prst="perspectiveRigh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pic>
        <p:nvPicPr>
          <p:cNvPr id="11269" name="Picture 5" descr="C:\Users\user\Desktop\Фотографии 2012 год\Фото на сайт сравнение\Межениновская птицефабрика\после\SAM_0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643314"/>
            <a:ext cx="4071966" cy="3053974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sp>
        <p:nvSpPr>
          <p:cNvPr id="5" name="Прямоугольник 4"/>
          <p:cNvSpPr/>
          <p:nvPr/>
        </p:nvSpPr>
        <p:spPr>
          <a:xfrm>
            <a:off x="2857488" y="142852"/>
            <a:ext cx="346062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err="1" smtClean="0">
                <a:solidFill>
                  <a:srgbClr val="002060"/>
                </a:solidFill>
              </a:rPr>
              <a:t>Межениновская</a:t>
            </a:r>
            <a:r>
              <a:rPr lang="ru-RU" dirty="0" smtClean="0">
                <a:solidFill>
                  <a:srgbClr val="002060"/>
                </a:solidFill>
              </a:rPr>
              <a:t> птицефабрика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6000768"/>
            <a:ext cx="82554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После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14612" y="1000108"/>
            <a:ext cx="4693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DSC00893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1071538" y="1071546"/>
            <a:ext cx="3673905" cy="257297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3" name="Содержимое 9" descr="SAM_8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142984"/>
            <a:ext cx="3714776" cy="2529470"/>
          </a:xfrm>
          <a:prstGeom prst="rect">
            <a:avLst/>
          </a:prstGeom>
          <a:ln>
            <a:solidFill>
              <a:srgbClr val="3F00F0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Содержимое 8" descr="DSC00400.JPG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1071538" y="3857628"/>
            <a:ext cx="3714776" cy="278608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5" name="Содержимое 9" descr="SAM_8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786190"/>
            <a:ext cx="3759896" cy="2857521"/>
          </a:xfrm>
          <a:prstGeom prst="rect">
            <a:avLst/>
          </a:prstGeom>
          <a:ln>
            <a:solidFill>
              <a:srgbClr val="3F00F0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14480" y="214290"/>
            <a:ext cx="6143668" cy="71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normalizeH="0" baseline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Использование премии за участие в конкурсе 2011 года «Самое благоустроенное муниципальное образование Томской области»</a:t>
            </a:r>
            <a:endParaRPr kumimoji="0" lang="ru-RU" sz="1600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857232"/>
            <a:ext cx="3524274" cy="264320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14414" y="214290"/>
            <a:ext cx="6172200" cy="5624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user\Desktop\Все мои фотографии\Фотографии 2012 год\Фото на сайт сравнение\Центральная детская площадка\2011\P1080191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214414" y="3786190"/>
            <a:ext cx="3714776" cy="278608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5122" name="Picture 2" descr="C:\Users\user\Desktop\виды города\P112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857652" cy="2357454"/>
          </a:xfrm>
          <a:prstGeom prst="rect">
            <a:avLst/>
          </a:prstGeom>
          <a:noFill/>
          <a:ln>
            <a:solidFill>
              <a:srgbClr val="00CC99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123" name="Picture 3" descr="C:\Users\user\Desktop\виды города\P1120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14752"/>
            <a:ext cx="3714776" cy="2643206"/>
          </a:xfrm>
          <a:prstGeom prst="rect">
            <a:avLst/>
          </a:prstGeom>
          <a:noFill/>
          <a:ln>
            <a:solidFill>
              <a:srgbClr val="00CC99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7" name="Прямоугольник 6"/>
          <p:cNvSpPr/>
          <p:nvPr/>
        </p:nvSpPr>
        <p:spPr>
          <a:xfrm>
            <a:off x="857224" y="214290"/>
            <a:ext cx="735811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премии за участие в конкурсе 2012 года «Самое благоустроенное муниципальное образование Томской области»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785786" y="214290"/>
            <a:ext cx="809628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каждым годом всё больше в городе благоустроенных придомовых территорий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красивых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фасадов домов.</a:t>
            </a:r>
          </a:p>
        </p:txBody>
      </p:sp>
      <p:pic>
        <p:nvPicPr>
          <p:cNvPr id="4098" name="Picture 2" descr="C:\Users\user\Desktop\фото на конкурс 2013\Красивые дома\DSC01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3725982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3" descr="C:\Users\user\Desktop\ОТОБРАННЫЕ\ул. Разведчиков Добровольцев,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250" y="1142984"/>
            <a:ext cx="3745572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6643702" y="3429000"/>
            <a:ext cx="1828800" cy="523220"/>
          </a:xfrm>
          <a:prstGeom prst="rect">
            <a:avLst/>
          </a:prstGeom>
          <a:ln>
            <a:headEnd/>
            <a:tailEnd/>
          </a:ln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</a:t>
            </a:r>
            <a:r>
              <a:rPr lang="ru-RU" sz="1400" dirty="0" smtClean="0">
                <a:solidFill>
                  <a:srgbClr val="002060"/>
                </a:solidFill>
              </a:rPr>
              <a:t>Разведчиков- Добровольцев, 51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user\Desktop\Фотографии 2012 год\Фото по итогам конкурса\Партизанская, 126\фазенда2\DSC05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000504"/>
            <a:ext cx="4112338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1785918" y="3500438"/>
            <a:ext cx="1846596" cy="307777"/>
          </a:xfrm>
          <a:prstGeom prst="rect">
            <a:avLst/>
          </a:prstGeom>
          <a:ln>
            <a:headEnd/>
            <a:tailEnd/>
          </a:ln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</a:t>
            </a:r>
            <a:r>
              <a:rPr lang="ru-RU" sz="1400" dirty="0" smtClean="0">
                <a:solidFill>
                  <a:srgbClr val="002060"/>
                </a:solidFill>
              </a:rPr>
              <a:t>Льва Толстого, 27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6357958"/>
            <a:ext cx="1905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им. В. Чапаева, 18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на конкурс 2013\Красивые дома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28604"/>
            <a:ext cx="3905277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43108" y="2786058"/>
            <a:ext cx="2500330" cy="307777"/>
          </a:xfrm>
          <a:prstGeom prst="rect">
            <a:avLst/>
          </a:prstGeom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ул. Плеханова, 52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ОТОБРАННЫЕ\ул.С.Лазо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500438"/>
            <a:ext cx="4357718" cy="3177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143372" y="5929330"/>
            <a:ext cx="1428760" cy="307777"/>
          </a:xfrm>
          <a:prstGeom prst="rect">
            <a:avLst/>
          </a:prstGeom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</a:t>
            </a:r>
            <a:r>
              <a:rPr lang="ru-RU" sz="1400" dirty="0" smtClean="0">
                <a:solidFill>
                  <a:srgbClr val="002060"/>
                </a:solidFill>
              </a:rPr>
              <a:t> Рабочая, 12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Picture 3" descr="C:\Users\user\Desktop\фото на конкурс 2013\Красивые дома\IMG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28604"/>
            <a:ext cx="3905276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6572264" y="2643182"/>
            <a:ext cx="1828800" cy="304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Льва Толстого, </a:t>
            </a:r>
            <a:r>
              <a:rPr lang="ru-RU" sz="1400" dirty="0" smtClean="0">
                <a:solidFill>
                  <a:srgbClr val="002060"/>
                </a:solidFill>
              </a:rPr>
              <a:t>8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ОБРАННЫЕ\В Липатовая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2"/>
            <a:ext cx="3714744" cy="278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1538" y="3214686"/>
            <a:ext cx="2061334" cy="307777"/>
          </a:xfrm>
          <a:prstGeom prst="rect">
            <a:avLst/>
          </a:prstGeom>
          <a:effectLst>
            <a:outerShdw blurRad="39000" dist="25400" dir="5400000" rotWithShape="0">
              <a:schemeClr val="accent3">
                <a:shade val="33000"/>
                <a:alpha val="83000"/>
              </a:scheme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</a:t>
            </a:r>
            <a:r>
              <a:rPr lang="ru-RU" sz="1400" dirty="0" smtClean="0">
                <a:solidFill>
                  <a:srgbClr val="002060"/>
                </a:solidFill>
              </a:rPr>
              <a:t>им. В.В. Липатова, 7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user\Desktop\ОТОБРАННЫЕ\ул. С. Лаз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500438"/>
            <a:ext cx="4214842" cy="3161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929190" y="6215082"/>
            <a:ext cx="1718868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</a:t>
            </a:r>
            <a:r>
              <a:rPr lang="ru-RU" sz="1400" dirty="0" smtClean="0">
                <a:solidFill>
                  <a:srgbClr val="002060"/>
                </a:solidFill>
              </a:rPr>
              <a:t>Ивана </a:t>
            </a:r>
            <a:r>
              <a:rPr lang="ru-RU" sz="1400" dirty="0" err="1" smtClean="0">
                <a:solidFill>
                  <a:srgbClr val="002060"/>
                </a:solidFill>
              </a:rPr>
              <a:t>Буева</a:t>
            </a:r>
            <a:r>
              <a:rPr lang="ru-RU" sz="1400" dirty="0" smtClean="0">
                <a:solidFill>
                  <a:srgbClr val="002060"/>
                </a:solidFill>
              </a:rPr>
              <a:t>, 42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user\Desktop\ОТОБРАННЫЕ\ул.им. Щорса, 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00042"/>
            <a:ext cx="3888997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286644" y="3214686"/>
            <a:ext cx="1551387" cy="307777"/>
          </a:xfrm>
          <a:prstGeom prst="rect">
            <a:avLst/>
          </a:prstGeom>
          <a:effectLst>
            <a:outerShdw blurRad="39000" dist="25400" dir="5400000" rotWithShape="0">
              <a:schemeClr val="accent3">
                <a:shade val="33000"/>
                <a:alpha val="83000"/>
              </a:scheme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ул. </a:t>
            </a:r>
            <a:r>
              <a:rPr lang="ru-RU" sz="1400" dirty="0" smtClean="0">
                <a:solidFill>
                  <a:srgbClr val="002060"/>
                </a:solidFill>
              </a:rPr>
              <a:t>им.Щорса, 58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142852"/>
            <a:ext cx="6096000" cy="857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Предприниматели города активно сотрудничают с Администрацией города по вопросам благоустройства территорий и ремонту фасадов. </a:t>
            </a:r>
          </a:p>
        </p:txBody>
      </p:sp>
      <p:pic>
        <p:nvPicPr>
          <p:cNvPr id="6146" name="Picture 2" descr="C:\Users\user\Desktop\виды города\P112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142984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виды города\P112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00504"/>
            <a:ext cx="35242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user\Desktop\Все мои фотографии\Фотографии 2012 год\Виды города осень\SAM_0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000504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86380" y="3357562"/>
            <a:ext cx="121444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2813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ТЦ«</a:t>
            </a:r>
            <a:r>
              <a:rPr lang="ru-RU" sz="1400" dirty="0" err="1" smtClean="0">
                <a:solidFill>
                  <a:srgbClr val="002060"/>
                </a:solidFill>
              </a:rPr>
              <a:t>Три-О</a:t>
            </a:r>
            <a:r>
              <a:rPr lang="ru-RU" sz="1400" dirty="0" smtClean="0">
                <a:solidFill>
                  <a:srgbClr val="002060"/>
                </a:solidFill>
              </a:rPr>
              <a:t>»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86644" y="6215082"/>
            <a:ext cx="1524000" cy="304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«Аптека»</a:t>
            </a:r>
            <a:endParaRPr lang="ru-RU" sz="14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6215082"/>
            <a:ext cx="180998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Юридическое бюро</a:t>
            </a:r>
            <a:endParaRPr lang="ru-RU" sz="14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43"/>
          <p:cNvSpPr txBox="1">
            <a:spLocks noChangeArrowheads="1"/>
          </p:cNvSpPr>
          <p:nvPr/>
        </p:nvSpPr>
        <p:spPr>
          <a:xfrm>
            <a:off x="1785918" y="642918"/>
            <a:ext cx="5829300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Образовательные учреждения нашего города придают большое значение благоустройству своих территорий </a:t>
            </a:r>
          </a:p>
        </p:txBody>
      </p:sp>
      <p:pic>
        <p:nvPicPr>
          <p:cNvPr id="3074" name="Picture 2" descr="C:\Users\user\Desktop\Фотографии 2012 год\Фото по итогам конкурса\Солнышко\P1110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21" y="1785926"/>
            <a:ext cx="4095779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715140" y="5000636"/>
            <a:ext cx="229554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        МДОУ </a:t>
            </a:r>
            <a:r>
              <a:rPr lang="ru-RU" sz="1400" dirty="0">
                <a:solidFill>
                  <a:srgbClr val="002060"/>
                </a:solidFill>
              </a:rPr>
              <a:t>«Солнышко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Picture 4" descr="D:\фотографии от образа жизни за 2012 год\конкурс по благоустройству фото\DSC0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85926"/>
            <a:ext cx="4095777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14480" y="5000636"/>
            <a:ext cx="307183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«</a:t>
            </a:r>
            <a:r>
              <a:rPr lang="ru-RU" sz="1400" dirty="0" err="1" smtClean="0">
                <a:solidFill>
                  <a:srgbClr val="002060"/>
                </a:solidFill>
              </a:rPr>
              <a:t>Асиновский</a:t>
            </a:r>
            <a:r>
              <a:rPr lang="ru-RU" sz="1400" dirty="0" smtClean="0">
                <a:solidFill>
                  <a:srgbClr val="002060"/>
                </a:solidFill>
              </a:rPr>
              <a:t> профессионально-технический лицей №8»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14546" y="142852"/>
            <a:ext cx="5829300" cy="714356"/>
          </a:xfrm>
          <a:prstGeom prst="rect">
            <a:avLst/>
          </a:prstGeom>
          <a:ln>
            <a:solidFill>
              <a:srgbClr val="217523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1430"/>
                <a:solidFill>
                  <a:srgbClr val="33CC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 каждым годом город Асино становится красивее и уютнее</a:t>
            </a:r>
          </a:p>
        </p:txBody>
      </p:sp>
      <p:pic>
        <p:nvPicPr>
          <p:cNvPr id="1027" name="Picture 3" descr="C:\Users\user\Desktop\фото на конкурс 2013\SAM_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571876"/>
            <a:ext cx="4000528" cy="3000396"/>
          </a:xfrm>
          <a:prstGeom prst="rect">
            <a:avLst/>
          </a:prstGeom>
          <a:noFill/>
          <a:ln w="38100">
            <a:solidFill>
              <a:srgbClr val="00FF99"/>
            </a:solidFill>
          </a:ln>
          <a:effectLst>
            <a:glow rad="101600">
              <a:srgbClr val="2AFE1A">
                <a:alpha val="6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  <a:softEdge rad="12700"/>
          </a:effectLst>
          <a:scene3d>
            <a:camera prst="obliqueBottom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8" name="Picture 4" descr="C:\Users\user\Desktop\на сайт ф\Виды города\P108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42984"/>
            <a:ext cx="4000527" cy="3000396"/>
          </a:xfrm>
          <a:prstGeom prst="rect">
            <a:avLst/>
          </a:prstGeom>
          <a:noFill/>
          <a:ln w="38100">
            <a:solidFill>
              <a:srgbClr val="00FF99"/>
            </a:solidFill>
          </a:ln>
          <a:effectLst>
            <a:glow rad="139700">
              <a:srgbClr val="2AFE1A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6" name="Picture 2" descr="C:\Users\user\Desktop\фото на конкурс 2013\P1110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594013" cy="3071834"/>
          </a:xfrm>
          <a:prstGeom prst="rect">
            <a:avLst/>
          </a:prstGeom>
          <a:noFill/>
          <a:ln w="38100">
            <a:solidFill>
              <a:srgbClr val="00FF99"/>
            </a:solidFill>
          </a:ln>
          <a:effectLst>
            <a:glow rad="101600">
              <a:srgbClr val="2AFE1A">
                <a:alpha val="6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/>
        </p:nvSpPr>
        <p:spPr>
          <a:xfrm>
            <a:off x="500034" y="285728"/>
            <a:ext cx="8501122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летний период был проведён конкурс по благоустройству на территории муниципального образования «Асиновское городское поселение», на конкурс было подано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25 заявок. Победители и участники конкурса поощрены дипломами и денежными премиями.</a:t>
            </a:r>
          </a:p>
        </p:txBody>
      </p:sp>
      <p:pic>
        <p:nvPicPr>
          <p:cNvPr id="4098" name="Picture 2" descr="C:\Users\user\Desktop\Фотографии 2012 год\Фото по итогам конкурса\дзержинского  15\P1110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496"/>
            <a:ext cx="4332925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4429124" y="5715016"/>
            <a:ext cx="171451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1200" dirty="0">
                <a:solidFill>
                  <a:srgbClr val="FFFF00"/>
                </a:solidFill>
              </a:rPr>
              <a:t>«Социально реабилитационный центр для несовершеннолетних </a:t>
            </a:r>
            <a:r>
              <a:rPr lang="ru-RU" sz="1200" dirty="0" err="1">
                <a:solidFill>
                  <a:srgbClr val="FFFF00"/>
                </a:solidFill>
              </a:rPr>
              <a:t>Асиновского</a:t>
            </a:r>
            <a:r>
              <a:rPr lang="ru-RU" sz="1200" dirty="0">
                <a:solidFill>
                  <a:srgbClr val="FFFF00"/>
                </a:solidFill>
              </a:rPr>
              <a:t> </a:t>
            </a:r>
            <a:r>
              <a:rPr lang="ru-RU" sz="1200" dirty="0" smtClean="0">
                <a:solidFill>
                  <a:srgbClr val="FFFF00"/>
                </a:solidFill>
              </a:rPr>
              <a:t>район»  </a:t>
            </a:r>
            <a:endParaRPr lang="ru-RU" sz="1200" dirty="0">
              <a:solidFill>
                <a:srgbClr val="FFFF00"/>
              </a:solidFill>
            </a:endParaRPr>
          </a:p>
        </p:txBody>
      </p:sp>
      <p:pic>
        <p:nvPicPr>
          <p:cNvPr id="4099" name="Picture 3" descr="C:\Users\user\Desktop\Фотографии 2012 год\Фото по итогам конкурса\Гагарина, 4\P1110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00174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715140" y="4357694"/>
            <a:ext cx="2094909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1200" dirty="0" smtClean="0">
                <a:solidFill>
                  <a:srgbClr val="FFFF00"/>
                </a:solidFill>
              </a:rPr>
              <a:t>МКД ул</a:t>
            </a:r>
            <a:r>
              <a:rPr lang="ru-RU" sz="1200" dirty="0">
                <a:solidFill>
                  <a:srgbClr val="FFFF00"/>
                </a:solidFill>
              </a:rPr>
              <a:t>. </a:t>
            </a:r>
            <a:r>
              <a:rPr lang="ru-RU" sz="1200" dirty="0" smtClean="0">
                <a:solidFill>
                  <a:srgbClr val="FFFF00"/>
                </a:solidFill>
              </a:rPr>
              <a:t>им. Ю. Гагарина, 2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7566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1934" y="142852"/>
            <a:ext cx="1928291" cy="37905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ул. Дорожная, 13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D:\фотографии от образа жизни за 2012 год\конкурс по благоустройству фото\DSC0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876"/>
            <a:ext cx="3665899" cy="3006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3" name="Picture 3" descr="D:\фотографии от образа жизни за 2012 год\конкурс по благоустройству фото\DSC01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642918"/>
            <a:ext cx="3715404" cy="2786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4" name="Picture 4" descr="D:\фотографии от образа жизни за 2012 год\конкурс по благоустройству фото\DSC01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643314"/>
            <a:ext cx="3905278" cy="292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5" name="Picture 5" descr="D:\фотографии от образа жизни за 2012 год\конкурс по благоустройству фото\DSC01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714356"/>
            <a:ext cx="3714777" cy="278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графии 2012 год\Фото по итогам конкурса\Морозова 5-1\P111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283" y="357166"/>
            <a:ext cx="4000527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user\Desktop\Фотографии 2012 год\Фото по итогам конкурса\Морозова 5-1\P111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4191029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user\Desktop\Фотографии 2012 год\Фото по итогам конкурса\Морозова 5-1\P1110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928802"/>
            <a:ext cx="4191030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85852" y="1142984"/>
            <a:ext cx="273094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FFFF00"/>
                </a:solidFill>
              </a:rPr>
              <a:t>ул. Павлика Морозова, 5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00232" y="285728"/>
            <a:ext cx="6215106" cy="500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rIns="0" bIns="0" anchor="b">
            <a:normAutofit fontScale="2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 в</a:t>
            </a: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конце года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жителей частного сектора  города</a:t>
            </a:r>
            <a:r>
              <a:rPr lang="ru-RU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проведён конкурс «Зимние фантазии 2013»</a:t>
            </a: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user\Desktop\Все мои фотографии\Зимние фонтазии 2013\Конкурс 2013\IMG_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3500462" cy="2625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63500">
              <a:srgbClr val="00CCFF">
                <a:alpha val="40000"/>
              </a:srgb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user\Desktop\Все мои фотографии\Зимние фонтазии 2013\Конкурс 2013\IMG_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71546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63500">
              <a:srgbClr val="00CCFF">
                <a:alpha val="40000"/>
              </a:srgb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user\Desktop\Все мои фотографии\Зимние фонтазии 2013\Конкурс 2013\IMG_0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000504"/>
            <a:ext cx="3500463" cy="2625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63500">
              <a:srgbClr val="00CCFF">
                <a:alpha val="40000"/>
              </a:srgb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 descr="C:\Users\user\Desktop\Все мои фотографии\Зимние фонтазии 2013\Конкурс 2013\IMG_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00504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63500">
              <a:srgbClr val="00CCFF">
                <a:alpha val="40000"/>
              </a:srgb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8613906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графии 2012 год\Посадка деревьев гончарова\SAM_8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85860"/>
            <a:ext cx="3286148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6" name="Picture 4" descr="C:\Users\user\Desktop\Фотографии 2012 год\Посадка деревьев гончарова\SAM_8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71942"/>
            <a:ext cx="3214711" cy="2411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6" name="Picture 2" descr="C:\Users\user\Desktop\Все мои фотографии\ФОТО 2012\фото посадка деревьев гагарина\IMG_0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357298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7" name="Picture 3" descr="C:\Users\user\Desktop\Все мои фотографии\ФОТО 2012\фото посадка деревьев гагарина\IMG_0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000504"/>
            <a:ext cx="3286148" cy="2464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214414" y="285728"/>
            <a:ext cx="757242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Ежегодно на территории г. Асино производятся посадки саженцев деревьев и кустарников, активное участие в посадке деревьев проявляют жители города.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8305800" cy="571496"/>
          </a:xfr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33CC33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период двухмесячника по благоустройству с территорий города было собрано и вывезено на полигон бытовых отходов более 1939 м3 мусора различного происхождения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Фотографии 2012 год\Субботник №1 2012\DSCF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1026" name="Picture 2" descr="C:\Users\user\Desktop\Все мои фотографии\Фотографии 2012 год\Субботник 27.04.2012\DSC04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7364"/>
            <a:ext cx="4429156" cy="33218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214290"/>
            <a:ext cx="8643998" cy="785818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2012 году на территории Городского парка были проведены санитарные рубки кустарников и деревьев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Осуществляется летнее и зимнее содержание Городского парка. </a:t>
            </a:r>
          </a:p>
        </p:txBody>
      </p:sp>
      <p:pic>
        <p:nvPicPr>
          <p:cNvPr id="1027" name="Picture 3" descr="C:\Users\user\Desktop\Фотографии 2012 год\Фото на сайт сравнение\Городской Парк\2012\SAM_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3452837" cy="25896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user\Desktop\Фотографии 2012 год\Фото на сайт сравнение\Городской Парк\2012\SAM_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643050"/>
            <a:ext cx="3429025" cy="2571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410" name="Picture 2" descr="C:\Users\user\Desktop\Все мои фотографии\Фотографии 2012 год\Фото на сайт сравнение\Городской Парк\2012\SAM_8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857628"/>
            <a:ext cx="3524276" cy="26432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500042"/>
            <a:ext cx="7929618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территории города ежегодно проводятся работы по модернизации линий уличного освещения с применением энергосберегающих  технологий. </a:t>
            </a:r>
          </a:p>
        </p:txBody>
      </p:sp>
      <p:pic>
        <p:nvPicPr>
          <p:cNvPr id="2050" name="Picture 2" descr="C:\Users\user\Desktop\фото освещение ленина\SAM_0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2357430"/>
            <a:ext cx="4157702" cy="3143272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user\Desktop\фото освещение ленина\SAM_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2719">
            <a:off x="4854461" y="2145852"/>
            <a:ext cx="3911349" cy="4277593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88435994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142852"/>
            <a:ext cx="3500462" cy="428628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Мая День Победы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C:\Users\user\Desktop\Фотографии 2012 год\9 Мая 2012\P1090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3857628"/>
            <a:ext cx="361952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Picture 5" descr="C:\Users\user\Desktop\Фотографии 2012 год\9 Мая 2012\P1090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86189"/>
            <a:ext cx="3643338" cy="2732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D:\фотографии от образа жизни за 2012 год\DSC00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928669"/>
            <a:ext cx="3500462" cy="262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D:\фотографии от образа жизни за 2012 год\9 Мая - День Победы\DSC00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857232"/>
            <a:ext cx="3500462" cy="2625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257631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тографии 2012 год\9 Мая 2012\P109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371477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C:\Users\user\Desktop\Фотографии 2012 год\9 Мая 2012\P1090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49" y="3786191"/>
            <a:ext cx="3810026" cy="2857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C:\Users\user\Desktop\фото на конкурс 2013\P1090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714752"/>
            <a:ext cx="3833839" cy="2875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D:\фотографии от образа жизни за 2012 год\9 Мая - День Победы\DSC00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642918"/>
            <a:ext cx="3714776" cy="2786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29970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на сайт ф\Клумба 2011 и 2012 год\2012\SAM_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8" y="3214686"/>
            <a:ext cx="4286279" cy="3214710"/>
          </a:xfrm>
          <a:prstGeom prst="rect">
            <a:avLst/>
          </a:prstGeom>
          <a:noFill/>
          <a:ln w="38100">
            <a:solidFill>
              <a:srgbClr val="00FFFF"/>
            </a:solidFill>
          </a:ln>
          <a:effectLst>
            <a:glow rad="101600">
              <a:srgbClr val="00CCFF">
                <a:alpha val="60000"/>
              </a:srgbClr>
            </a:glow>
            <a:softEdge rad="635000"/>
          </a:effectLst>
          <a:scene3d>
            <a:camera prst="perspectiveRight"/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</p:pic>
      <p:pic>
        <p:nvPicPr>
          <p:cNvPr id="2053" name="Picture 5" descr="C:\Users\user\Desktop\на сайт ф\Клумба 2011 и 2012 год\2012\SAM_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214686"/>
            <a:ext cx="4053329" cy="3214710"/>
          </a:xfrm>
          <a:prstGeom prst="rect">
            <a:avLst/>
          </a:prstGeom>
          <a:noFill/>
          <a:ln w="38100">
            <a:solidFill>
              <a:srgbClr val="00FFFF"/>
            </a:solidFill>
          </a:ln>
          <a:effectLst>
            <a:glow rad="101600">
              <a:srgbClr val="00CCFF">
                <a:alpha val="60000"/>
              </a:srgbClr>
            </a:glo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</p:pic>
      <p:pic>
        <p:nvPicPr>
          <p:cNvPr id="1026" name="Picture 2" descr="C:\Users\user\Desktop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14290"/>
            <a:ext cx="4358289" cy="2928958"/>
          </a:xfrm>
          <a:prstGeom prst="ellipse">
            <a:avLst/>
          </a:prstGeom>
          <a:ln>
            <a:solidFill>
              <a:srgbClr val="00FFFF"/>
            </a:solidFill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графии от образа жизни за 2012 год\DSC0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60" y="357166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D:\фотографии от образа жизни за 2012 год\9 Мая - День Победы\DSC0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876"/>
            <a:ext cx="4000527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1" name="Picture 5" descr="D:\фотографии от образа жизни за 2012 год\9 Мая - День Победы\DSC00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8"/>
            <a:ext cx="3857651" cy="2893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2" name="Picture 6" descr="D:\фотографии от образа жизни за 2012 год\9 Мая - День Победы\DSC00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07594"/>
            <a:ext cx="4071966" cy="3053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D75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428860" y="285728"/>
            <a:ext cx="5143536" cy="704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2008 года стало традицией празднование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Дня города начинать в Городском парке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фотографии от образа жизни за 2012 год\День города\DSC00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142984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D:\фотографии от образа жизни за 2012 год\День города\DSC0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3929090" cy="523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D:\фотографии от образа жизни за 2012 год\День города\100_6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258396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5715040" cy="346914"/>
          </a:xfrm>
          <a:solidFill>
            <a:srgbClr val="CCFFFF"/>
          </a:solidFill>
          <a:ln>
            <a:solidFill>
              <a:srgbClr val="3F00F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3F00F0"/>
                </a:solidFill>
                <a:latin typeface="+mn-lt"/>
              </a:rPr>
              <a:t>Ежегодный Бал выпускников в День города</a:t>
            </a:r>
            <a:endParaRPr lang="ru-RU" sz="2000" dirty="0">
              <a:solidFill>
                <a:srgbClr val="3F00F0"/>
              </a:solidFill>
              <a:latin typeface="+mn-lt"/>
            </a:endParaRPr>
          </a:p>
        </p:txBody>
      </p:sp>
      <p:pic>
        <p:nvPicPr>
          <p:cNvPr id="1026" name="Picture 2" descr="D:\фотографии от образа жизни за 2012 год\Бал выпускников\P137085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142976" y="642918"/>
            <a:ext cx="3571900" cy="267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00CCFF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фотографии от образа жизни за 2012 год\Бал выпускников\P137097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143504" y="714356"/>
            <a:ext cx="3619525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00CCFF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фотографии от образа жизни за 2012 год\Бал выпускников\P1370898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142976" y="3643314"/>
            <a:ext cx="3643338" cy="2732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00CCFF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C:\Users\user\Desktop\DSC035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643314"/>
            <a:ext cx="371477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00CCFF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3306" y="285728"/>
            <a:ext cx="2428892" cy="646331"/>
          </a:xfrm>
          <a:prstGeom prst="rect">
            <a:avLst/>
          </a:prstGeom>
          <a:solidFill>
            <a:srgbClr val="FFFF00"/>
          </a:solidFill>
          <a:ln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CC99"/>
                </a:solidFill>
              </a:rPr>
              <a:t>День защиты детей</a:t>
            </a:r>
            <a:br>
              <a:rPr lang="ru-RU" dirty="0" smtClean="0">
                <a:solidFill>
                  <a:srgbClr val="00CC99"/>
                </a:solidFill>
              </a:rPr>
            </a:br>
            <a:r>
              <a:rPr lang="ru-RU" dirty="0" smtClean="0">
                <a:solidFill>
                  <a:srgbClr val="00CC99"/>
                </a:solidFill>
              </a:rPr>
              <a:t>Дефиле колясок</a:t>
            </a:r>
            <a:endParaRPr lang="ru-RU" dirty="0">
              <a:solidFill>
                <a:srgbClr val="00CC99"/>
              </a:solidFill>
            </a:endParaRPr>
          </a:p>
        </p:txBody>
      </p:sp>
      <p:pic>
        <p:nvPicPr>
          <p:cNvPr id="7170" name="Picture 2" descr="D:\фотографии от образа жизни за 2012 год\Дефиле колясок\DSC0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84"/>
            <a:ext cx="3214710" cy="24110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фотографии от образа жизни за 2012 год\Дефиле колясок\DSC0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1"/>
            <a:ext cx="3857652" cy="5143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D:\фотографии от образа жизни за 2012 год\Дефиле колясок\DSC00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857628"/>
            <a:ext cx="3286148" cy="2464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графии от образа жизни за 2012 год\Дефиле колясок\DSC0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400052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D:\фотографии от образа жизни за 2012 год\Дефиле колясок\DSC00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66"/>
            <a:ext cx="4000496" cy="3000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D:\фотографии от образа жизни за 2012 год\Дефиле колясок\DSC00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71876"/>
            <a:ext cx="4143404" cy="3107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фотографии от образа жизни за 2012 год\стадион для всех\P138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28"/>
            <a:ext cx="4000528" cy="3000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3" name="Picture 7" descr="D:\фотографии от образа жизни за 2012 год\стадион для всех\P138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00438"/>
            <a:ext cx="4000528" cy="3000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 descr="D:\фотографии от образа жизни за 2012 год\стадион для всех\DSC00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3" y="3500437"/>
            <a:ext cx="4000528" cy="3000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6" name="Picture 10" descr="D:\фотографии от образа жизни за 2012 год\стадион для всех\DSC00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85728"/>
            <a:ext cx="3810027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Picture 8" descr="D:\фотографии от образа жизни за 2012 год\стадион для всех\Asino_Asya логотип цвет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95711" y="2500306"/>
            <a:ext cx="1443992" cy="2243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D:\фотографии от образа жизни за 2012 год\стадион для всех\DSC0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571876"/>
            <a:ext cx="3643338" cy="2732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D:\фотографии от образа жизни за 2012 год\стадион для всех\DSC00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571876"/>
            <a:ext cx="371477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9" name="Picture 9" descr="D:\фотографии от образа жизни за 2012 год\стадион для всех\DSC00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571480"/>
            <a:ext cx="3643338" cy="2732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0" name="Picture 10" descr="D:\фотографии от образа жизни за 2012 год\стадион для всех\DSC01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571480"/>
            <a:ext cx="3643338" cy="2732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фотографии от образа жизни за 2012 год\стадион для всех\DSC01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40" y="428604"/>
            <a:ext cx="371477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D:\фотографии от образа жизни за 2012 год\стадион для всех\DSC01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26" y="3643314"/>
            <a:ext cx="3714775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D:\фотографии от образа жизни за 2012 год\стадион для всех\DSC01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43314"/>
            <a:ext cx="3738589" cy="2803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:\фотографии от образа жизни за 2012 год\стадион для всех\DSC007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7316" y="428604"/>
            <a:ext cx="361952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графии от образа жизни за 2012 год\скачки\DSC01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857232"/>
            <a:ext cx="3643336" cy="273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фотографии от образа жизни за 2012 год\скачки\DSC0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857232"/>
            <a:ext cx="3619523" cy="271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фотографии от образа жизни за 2012 год\скачки\DSC01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786190"/>
            <a:ext cx="3714774" cy="278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D:\фотографии от образа жизни за 2012 год\скачки\DSC01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86190"/>
            <a:ext cx="371477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43042" y="142852"/>
            <a:ext cx="6223691" cy="646331"/>
          </a:xfrm>
          <a:prstGeom prst="rect">
            <a:avLst/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99FF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CC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Впервые в 2012 году на территории г. Асино проводились 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соревнования по скачкам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графии от образа жизни за 2012 год\скачки\DSC01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D:\фотографии от образа жизни за 2012 год\скачки\DSC01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3429000"/>
            <a:ext cx="4095779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фотографии от образа жизни за 2012 год\скачки\DSC01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429000"/>
            <a:ext cx="4000496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D:\фотографии от образа жизни за 2012 год\скачки\DSC01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4071966" cy="305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 descr="P108038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57166"/>
            <a:ext cx="3905277" cy="292895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>
            <a:glow rad="228600">
              <a:srgbClr val="B4FEFE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 descr="вид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20" y="357166"/>
            <a:ext cx="4065423" cy="3000396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glow rad="228600">
              <a:srgbClr val="B4FEFE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 descr="в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643314"/>
            <a:ext cx="3971811" cy="2928958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glow rad="228600">
              <a:srgbClr val="B4FEFE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16" descr="P108018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7724" y="3643314"/>
            <a:ext cx="3905277" cy="292895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>
            <a:glow rad="101600">
              <a:srgbClr val="00CCFF">
                <a:alpha val="6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графии от образа жизни за 2012 год\гонки\P1360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D:\фотографии от образа жизни за 2012 год\гонки\P136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14752"/>
            <a:ext cx="3714775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4" name="Picture 6" descr="D:\фотографии от образа жизни за 2012 год\гонки\P1360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4" y="785794"/>
            <a:ext cx="35242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5" name="Picture 7" descr="D:\фотографии от образа жизни за 2012 год\гонки\P1360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857628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786050" y="214290"/>
            <a:ext cx="378621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Ежегодные автогонки в День защитника Отечества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857364"/>
            <a:ext cx="7215238" cy="17859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pitchFamily="18" charset="0"/>
                <a:cs typeface="BrowalliaUPC" pitchFamily="34" charset="-34"/>
              </a:rPr>
              <a:t>НАШ ЛЮБИМЫЙ ГОРОД!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nstantia" pitchFamily="18" charset="0"/>
              <a:cs typeface="BrowalliaUPC" pitchFamily="34" charset="-34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Все мои фотографии\Фотографии 2012 год\Фото на сайт сравнение\Площадь победы до и после реконструкции\после\P112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142984"/>
            <a:ext cx="3333775" cy="2500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3F00F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7171" name="Picture 3" descr="C:\Users\user\Desktop\Все мои фотографии\Фотографии 2012 год\Фото на сайт сравнение\Площадь победы до и после реконструкции\после\P1120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71942"/>
            <a:ext cx="342902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3F00F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7172" name="Picture 4" descr="C:\Users\user\Desktop\Все мои фотографии\Фотографии 2012 год\Фото на сайт сравнение\Площадь победы до и после реконструкции\до\P1080296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285852" y="4000504"/>
            <a:ext cx="3524274" cy="264320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026" name="Picture 2" descr="C:\Users\user\Desktop\Фото Площадь победы\P1080299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1357290" y="1142984"/>
            <a:ext cx="3429024" cy="257176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5857884" y="1214422"/>
            <a:ext cx="801181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</a:t>
            </a:r>
            <a:r>
              <a:rPr lang="ru-RU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</a:t>
            </a:r>
            <a:endParaRPr lang="ru-RU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1357298"/>
            <a:ext cx="469359" cy="36933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endParaRPr lang="ru-RU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142852"/>
            <a:ext cx="7715304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2012 году на территории мемориального комплекса «Родина мать»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соответствии с проектом реконструкции проведены работы по укладке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тротуарной плитке и замене стелы.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иды города\P112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929066"/>
            <a:ext cx="3500462" cy="262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3F00F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user\Desktop\Все мои фотографии\Фотографии 2012 год\Фото на сайт сравнение\Устройство дожек у Админитсрации\до\P1080329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357290" y="4000504"/>
            <a:ext cx="3753707" cy="257176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8197" name="Picture 5" descr="C:\Users\user\Desktop\Все мои фотографии\Фотографии 2012 год\Фото на сайт сравнение\Устройство дожек у Админитсрации\до\P1080327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357290" y="1000108"/>
            <a:ext cx="3571900" cy="267892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8198" name="Picture 6" descr="C:\Users\user\Desktop\виды города\P112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000108"/>
            <a:ext cx="3429023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rgbClr val="3F00F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28662" y="142852"/>
            <a:ext cx="78581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2012 году проведены работы по замене пешеходных дорожек и планировке прилегающей территории по адресу: ул. имени Ленина, 40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142984"/>
            <a:ext cx="5214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До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1142984"/>
            <a:ext cx="8255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После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28662" y="214290"/>
            <a:ext cx="742955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на территории города проводится реставрация фасадов зданий с применением новейших технологий и материалов.</a:t>
            </a:r>
          </a:p>
        </p:txBody>
      </p:sp>
      <p:pic>
        <p:nvPicPr>
          <p:cNvPr id="6147" name="Picture 3" descr="C:\Users\user\Desktop\Фотографии 2012 год\Фото на сайт сравнение\Бизнес инкубатор\до\DSC07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4381531" cy="3286148"/>
          </a:xfrm>
          <a:prstGeom prst="rect">
            <a:avLst/>
          </a:prstGeom>
          <a:noFill/>
          <a:ln w="381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6148" name="Picture 4" descr="C:\Users\user\Desktop\Фотографии 2012 год\Фото на сайт сравнение\Бизнес инкубатор\после\P108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143248"/>
            <a:ext cx="4667284" cy="3500462"/>
          </a:xfrm>
          <a:prstGeom prst="rect">
            <a:avLst/>
          </a:prstGeom>
          <a:noFill/>
          <a:ln w="38100">
            <a:solidFill>
              <a:srgbClr val="00CC99"/>
            </a:solidFill>
          </a:ln>
          <a:effectLst/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sp>
        <p:nvSpPr>
          <p:cNvPr id="5" name="Прямоугольник 4"/>
          <p:cNvSpPr/>
          <p:nvPr/>
        </p:nvSpPr>
        <p:spPr>
          <a:xfrm>
            <a:off x="1000100" y="1142984"/>
            <a:ext cx="4693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9586" y="2500306"/>
            <a:ext cx="82554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После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1214422"/>
            <a:ext cx="207954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Бизнес инкубатор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графии 2012 год\Фото на сайт сравнение\Восток\до\P120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4429156" cy="3321867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7171" name="Picture 3" descr="C:\Users\user\Desktop\Фотографии 2012 год\Фото на сайт сравнение\Восток\после\SAM_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643182"/>
            <a:ext cx="5048285" cy="3786214"/>
          </a:xfrm>
          <a:prstGeom prst="rect">
            <a:avLst/>
          </a:prstGeom>
          <a:noFill/>
          <a:ln w="38100">
            <a:solidFill>
              <a:srgbClr val="00FFFF"/>
            </a:solidFill>
          </a:ln>
          <a:effectLst>
            <a:glow rad="101600">
              <a:srgbClr val="00CCFF">
                <a:alpha val="60000"/>
              </a:srgbClr>
            </a:glo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sp>
        <p:nvSpPr>
          <p:cNvPr id="4" name="Прямоугольник 3"/>
          <p:cNvSpPr/>
          <p:nvPr/>
        </p:nvSpPr>
        <p:spPr>
          <a:xfrm>
            <a:off x="5286380" y="928670"/>
            <a:ext cx="26581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Дом культуры «Восток»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8148" y="2000240"/>
            <a:ext cx="82554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После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642918"/>
            <a:ext cx="4693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графии 2012 год\Фото на сайт сравнение\ДДТ до и после\до\P101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85794"/>
            <a:ext cx="4286280" cy="320721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prstMaterial="translucentPowder">
            <a:bevelT w="203200" h="50800" prst="convex"/>
          </a:sp3d>
        </p:spPr>
      </p:pic>
      <p:pic>
        <p:nvPicPr>
          <p:cNvPr id="8195" name="Picture 3" descr="C:\Users\user\Desktop\Фотографии 2012 год\Фото на сайт сравнение\ДДТ до и после\после\SAM_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71810"/>
            <a:ext cx="4857784" cy="3643337"/>
          </a:xfrm>
          <a:prstGeom prst="rect">
            <a:avLst/>
          </a:prstGeom>
          <a:noFill/>
          <a:ln>
            <a:solidFill>
              <a:srgbClr val="FF669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nvex"/>
            <a:bevelB/>
          </a:sp3d>
        </p:spPr>
      </p:pic>
      <p:sp>
        <p:nvSpPr>
          <p:cNvPr id="4" name="Прямоугольник 3"/>
          <p:cNvSpPr/>
          <p:nvPr/>
        </p:nvSpPr>
        <p:spPr>
          <a:xfrm>
            <a:off x="5072066" y="1071546"/>
            <a:ext cx="392658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dirty="0" err="1" smtClean="0">
                <a:solidFill>
                  <a:srgbClr val="002060"/>
                </a:solidFill>
              </a:rPr>
              <a:t>Асиновская</a:t>
            </a:r>
            <a:r>
              <a:rPr lang="ru-RU" dirty="0" smtClean="0">
                <a:solidFill>
                  <a:srgbClr val="002060"/>
                </a:solidFill>
              </a:rPr>
              <a:t> детская школа искусств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01024" y="2500306"/>
            <a:ext cx="82554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После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1000108"/>
            <a:ext cx="4693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2993</TotalTime>
  <Words>441</Words>
  <Application>Microsoft Office PowerPoint</Application>
  <PresentationFormat>Экран (4:3)</PresentationFormat>
  <Paragraphs>65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период двухмесячника по благоустройству с территорий города было собрано и вывезено на полигон бытовых отходов более 1939 м3 мусора различного происхождения </vt:lpstr>
      <vt:lpstr>Презентация PowerPoint</vt:lpstr>
      <vt:lpstr>Презентация PowerPoint</vt:lpstr>
      <vt:lpstr>9 Мая День Победы</vt:lpstr>
      <vt:lpstr>Презентация PowerPoint</vt:lpstr>
      <vt:lpstr>Презентация PowerPoint</vt:lpstr>
      <vt:lpstr>Презентация PowerPoint</vt:lpstr>
      <vt:lpstr>Ежегодный Бал выпускников в День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ЛЮБИМЫЙ ГОРОД!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  приложение к конкурсной документации  муниципального образования «Асиновское городское поселение»</dc:title>
  <dc:creator>user</dc:creator>
  <cp:lastModifiedBy>user</cp:lastModifiedBy>
  <cp:revision>259</cp:revision>
  <dcterms:created xsi:type="dcterms:W3CDTF">2012-02-18T10:47:03Z</dcterms:created>
  <dcterms:modified xsi:type="dcterms:W3CDTF">2013-05-13T06:49:38Z</dcterms:modified>
</cp:coreProperties>
</file>