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107" d="100"/>
          <a:sy n="107" d="100"/>
        </p:scale>
        <p:origin x="-8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90040" y="764704"/>
            <a:ext cx="7754713" cy="3816424"/>
          </a:xfrm>
        </p:spPr>
        <p:txBody>
          <a:bodyPr/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 smtClean="0"/>
              <a:t>Итоги </a:t>
            </a:r>
            <a:r>
              <a:rPr lang="ru-RU" sz="4000" b="1" dirty="0"/>
              <a:t>конкурса по благоустройству на территории муниципального образования «</a:t>
            </a:r>
            <a:r>
              <a:rPr lang="ru-RU" sz="4000" b="1" dirty="0" err="1"/>
              <a:t>Асиновское</a:t>
            </a:r>
            <a:r>
              <a:rPr lang="ru-RU" sz="4000" b="1" dirty="0"/>
              <a:t> городское поселение»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в </a:t>
            </a:r>
            <a:r>
              <a:rPr lang="ru-RU" sz="4000" b="1" dirty="0"/>
              <a:t>2012 </a:t>
            </a:r>
            <a:r>
              <a:rPr lang="ru-RU" sz="4000" b="1" dirty="0" smtClean="0"/>
              <a:t>г.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70599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60672" cy="428339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rgbClr val="00B050"/>
                </a:solidFill>
              </a:rPr>
              <a:t>Номинация: </a:t>
            </a:r>
            <a:r>
              <a:rPr lang="ru-RU" sz="1200" b="1" u="sng" dirty="0">
                <a:solidFill>
                  <a:srgbClr val="00B050"/>
                </a:solidFill>
              </a:rPr>
              <a:t>«Самый благоустроенный объект торговли»</a:t>
            </a:r>
            <a:r>
              <a:rPr lang="en-US" sz="1200" u="sng" dirty="0"/>
              <a:t/>
            </a:r>
            <a:br>
              <a:rPr lang="en-US" sz="1200" u="sng" dirty="0"/>
            </a:br>
            <a:r>
              <a:rPr lang="ru-RU" sz="1200" b="1" dirty="0">
                <a:solidFill>
                  <a:srgbClr val="FF0000"/>
                </a:solidFill>
              </a:rPr>
              <a:t>I место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Торговый центр «</a:t>
            </a:r>
            <a:r>
              <a:rPr lang="ru-RU" sz="1200" dirty="0" err="1"/>
              <a:t>Прикид</a:t>
            </a:r>
            <a:r>
              <a:rPr lang="ru-RU" sz="1200" dirty="0"/>
              <a:t>»</a:t>
            </a:r>
            <a:r>
              <a:rPr lang="en-US" sz="1200" dirty="0"/>
              <a:t>,</a:t>
            </a:r>
            <a:r>
              <a:rPr lang="ru-RU" sz="1200" dirty="0"/>
              <a:t> ул. имени Ленина, 48,  премия</a:t>
            </a:r>
            <a:r>
              <a:rPr lang="ru-RU" sz="1200" dirty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8</a:t>
            </a:r>
            <a:r>
              <a:rPr lang="ru-RU" sz="1200" dirty="0">
                <a:latin typeface="+mn-lt"/>
              </a:rPr>
              <a:t> 000 </a:t>
            </a:r>
            <a:r>
              <a:rPr lang="ru-RU" sz="1200" dirty="0"/>
              <a:t>рублей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2"/>
            <a:ext cx="380365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80365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89040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040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325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60672" cy="576064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rgbClr val="00B050"/>
                </a:solidFill>
              </a:rPr>
              <a:t>Номинация: </a:t>
            </a:r>
            <a:r>
              <a:rPr lang="ru-RU" sz="1200" b="1" u="sng" dirty="0">
                <a:solidFill>
                  <a:srgbClr val="00B050"/>
                </a:solidFill>
              </a:rPr>
              <a:t>«Самый благоустроенный объект торговли»</a:t>
            </a:r>
            <a:r>
              <a:rPr lang="en-US" sz="1200" u="sng" dirty="0"/>
              <a:t/>
            </a:r>
            <a:br>
              <a:rPr lang="en-US" sz="1200" u="sng" dirty="0"/>
            </a:b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Торговый центр </a:t>
            </a:r>
            <a:r>
              <a:rPr lang="ru-RU" sz="1200" dirty="0" smtClean="0"/>
              <a:t>«Звёздный»</a:t>
            </a:r>
            <a:r>
              <a:rPr lang="en-US" sz="1200" dirty="0"/>
              <a:t>,</a:t>
            </a:r>
            <a:r>
              <a:rPr lang="ru-RU" sz="1200" dirty="0"/>
              <a:t> ул. имени Ленина, </a:t>
            </a:r>
            <a:r>
              <a:rPr lang="ru-RU" sz="1200" dirty="0" smtClean="0"/>
              <a:t>50/2,  </a:t>
            </a:r>
            <a:r>
              <a:rPr lang="ru-RU" sz="1200" dirty="0"/>
              <a:t>премия </a:t>
            </a:r>
            <a:r>
              <a:rPr lang="ru-RU" sz="1200" dirty="0" smtClean="0"/>
              <a:t>6</a:t>
            </a:r>
            <a:r>
              <a:rPr lang="ru-RU" sz="1200" dirty="0"/>
              <a:t> 000 рублей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5376598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12976"/>
            <a:ext cx="4455153" cy="3341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079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60672" cy="428339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rgbClr val="00B050"/>
                </a:solidFill>
              </a:rPr>
              <a:t>Номинация: </a:t>
            </a:r>
            <a:r>
              <a:rPr lang="ru-RU" sz="1200" b="1" u="sng" dirty="0">
                <a:solidFill>
                  <a:srgbClr val="00B050"/>
                </a:solidFill>
              </a:rPr>
              <a:t>«Самый </a:t>
            </a:r>
            <a:r>
              <a:rPr lang="ru-RU" sz="1200" b="1" u="sng" dirty="0" smtClean="0">
                <a:solidFill>
                  <a:srgbClr val="00B050"/>
                </a:solidFill>
              </a:rPr>
              <a:t>благоустроенный административный объект»</a:t>
            </a:r>
            <a:r>
              <a:rPr lang="en-US" sz="1200" u="sng" dirty="0"/>
              <a:t/>
            </a:r>
            <a:br>
              <a:rPr lang="en-US" sz="1200" u="sng" dirty="0"/>
            </a:br>
            <a:r>
              <a:rPr lang="ru-RU" sz="1200" b="1" dirty="0" smtClean="0">
                <a:solidFill>
                  <a:srgbClr val="FF0000"/>
                </a:solidFill>
              </a:rPr>
              <a:t>I </a:t>
            </a:r>
            <a:r>
              <a:rPr lang="ru-RU" sz="1200" b="1" dirty="0">
                <a:solidFill>
                  <a:srgbClr val="FF0000"/>
                </a:solidFill>
              </a:rPr>
              <a:t>место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МУП гостиница «Радуга» ул. имени Ленина, 66</a:t>
            </a:r>
            <a:r>
              <a:rPr lang="ru-RU" sz="1200" dirty="0" smtClean="0"/>
              <a:t>,</a:t>
            </a:r>
            <a:r>
              <a:rPr lang="ru-RU" sz="1200" dirty="0"/>
              <a:t> премия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000 </a:t>
            </a:r>
            <a:r>
              <a:rPr lang="ru-RU" sz="1200" dirty="0"/>
              <a:t>рублей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5328593" cy="3996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52936"/>
            <a:ext cx="4896544" cy="3697250"/>
          </a:xfrm>
        </p:spPr>
      </p:pic>
    </p:spTree>
    <p:extLst>
      <p:ext uri="{BB962C8B-B14F-4D97-AF65-F5344CB8AC3E}">
        <p14:creationId xmlns:p14="http://schemas.microsoft.com/office/powerpoint/2010/main" val="2132333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60672" cy="428339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rgbClr val="00B050"/>
                </a:solidFill>
              </a:rPr>
              <a:t>Номинация: </a:t>
            </a:r>
            <a:r>
              <a:rPr lang="ru-RU" sz="1200" b="1" u="sng" dirty="0">
                <a:solidFill>
                  <a:srgbClr val="00B050"/>
                </a:solidFill>
              </a:rPr>
              <a:t>«Самый благоустроенный административный объект»</a:t>
            </a:r>
            <a:r>
              <a:rPr lang="en-US" sz="1200" u="sng" dirty="0"/>
              <a:t/>
            </a:r>
            <a:br>
              <a:rPr lang="en-US" sz="1200" u="sng" dirty="0"/>
            </a:b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ПУ-1 ФГПУ «1 отряд ФПС по Томской области» ул. Боровая, 14, </a:t>
            </a:r>
            <a:r>
              <a:rPr lang="ru-RU" sz="1200" dirty="0" smtClean="0"/>
              <a:t>премия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000 </a:t>
            </a:r>
            <a:r>
              <a:rPr lang="ru-RU" sz="1200" dirty="0"/>
              <a:t>рублей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80365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08720"/>
            <a:ext cx="380365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3801024" cy="28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64604"/>
            <a:ext cx="3801600" cy="28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997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698604"/>
          </a:xfrm>
        </p:spPr>
        <p:txBody>
          <a:bodyPr/>
          <a:lstStyle/>
          <a:p>
            <a:r>
              <a:rPr lang="ru-RU" sz="1200" b="1" dirty="0">
                <a:solidFill>
                  <a:srgbClr val="00B050"/>
                </a:solidFill>
              </a:rPr>
              <a:t>Номинация: </a:t>
            </a:r>
            <a:r>
              <a:rPr lang="ru-RU" sz="1200" b="1" u="sng" dirty="0">
                <a:solidFill>
                  <a:srgbClr val="00B050"/>
                </a:solidFill>
              </a:rPr>
              <a:t>«Самый благоустроенный детский сад</a:t>
            </a:r>
            <a:r>
              <a:rPr lang="ru-RU" sz="1200" b="1" u="sng" dirty="0" smtClean="0">
                <a:solidFill>
                  <a:srgbClr val="00B050"/>
                </a:solidFill>
              </a:rPr>
              <a:t>»</a:t>
            </a:r>
            <a:r>
              <a:rPr lang="ru-RU" sz="1200" dirty="0"/>
              <a:t>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200" b="1" dirty="0">
                <a:solidFill>
                  <a:srgbClr val="FF0000"/>
                </a:solidFill>
              </a:rPr>
              <a:t>I место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200" dirty="0" smtClean="0"/>
              <a:t>МАДОУ </a:t>
            </a:r>
            <a:r>
              <a:rPr lang="ru-RU" sz="1200" dirty="0"/>
              <a:t>детский сад № 1 «Алёнушка», ул. Крайняя, 31-1</a:t>
            </a:r>
            <a:r>
              <a:rPr lang="ru-RU" sz="1200" dirty="0" smtClean="0"/>
              <a:t>, </a:t>
            </a:r>
            <a:r>
              <a:rPr lang="ru-RU" sz="1200" dirty="0"/>
              <a:t>премия </a:t>
            </a:r>
            <a:r>
              <a:rPr lang="en-US" sz="1200" dirty="0">
                <a:cs typeface="Times New Roman" pitchFamily="18" charset="0"/>
              </a:rPr>
              <a:t>8</a:t>
            </a:r>
            <a:r>
              <a:rPr lang="ru-RU" sz="1200" dirty="0">
                <a:cs typeface="Times New Roman" pitchFamily="18" charset="0"/>
              </a:rPr>
              <a:t> 000 </a:t>
            </a:r>
            <a:r>
              <a:rPr lang="ru-RU" sz="1200" dirty="0"/>
              <a:t>рублей </a:t>
            </a:r>
            <a:endParaRPr lang="ru-RU" sz="1200" b="1" u="sng" dirty="0">
              <a:solidFill>
                <a:srgbClr val="00B05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80365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380365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3792000" cy="28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61048"/>
            <a:ext cx="3792000" cy="28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6785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698604"/>
          </a:xfrm>
        </p:spPr>
        <p:txBody>
          <a:bodyPr/>
          <a:lstStyle/>
          <a:p>
            <a:r>
              <a:rPr lang="ru-RU" sz="1200" b="1" dirty="0">
                <a:solidFill>
                  <a:srgbClr val="00B050"/>
                </a:solidFill>
              </a:rPr>
              <a:t>Номинация: </a:t>
            </a:r>
            <a:r>
              <a:rPr lang="ru-RU" sz="1200" b="1" u="sng" dirty="0">
                <a:solidFill>
                  <a:srgbClr val="00B050"/>
                </a:solidFill>
              </a:rPr>
              <a:t>«Самый благоустроенный детский сад»</a:t>
            </a:r>
            <a:r>
              <a:rPr lang="ru-RU" sz="1200" dirty="0"/>
              <a:t> </a:t>
            </a:r>
            <a:br>
              <a:rPr lang="ru-RU" sz="1200" dirty="0"/>
            </a:b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МБДОУ детский сад «Рыбка», АВПУ, 10, </a:t>
            </a:r>
            <a:r>
              <a:rPr lang="ru-RU" sz="1200" dirty="0" smtClean="0"/>
              <a:t> </a:t>
            </a:r>
            <a:r>
              <a:rPr lang="ru-RU" sz="1200" dirty="0"/>
              <a:t>премия </a:t>
            </a:r>
            <a:r>
              <a:rPr lang="en-US" sz="1200" dirty="0" smtClean="0"/>
              <a:t>6</a:t>
            </a:r>
            <a:r>
              <a:rPr lang="ru-RU" sz="1200" dirty="0"/>
              <a:t> 000 рублей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3803650" cy="28527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0728"/>
            <a:ext cx="3803650" cy="28527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33056"/>
            <a:ext cx="3792000" cy="284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33056"/>
            <a:ext cx="3792000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0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698604"/>
          </a:xfrm>
        </p:spPr>
        <p:txBody>
          <a:bodyPr/>
          <a:lstStyle/>
          <a:p>
            <a:r>
              <a:rPr lang="ru-RU" sz="1200" b="1" dirty="0">
                <a:solidFill>
                  <a:srgbClr val="00B050"/>
                </a:solidFill>
              </a:rPr>
              <a:t>Номинация: </a:t>
            </a:r>
            <a:r>
              <a:rPr lang="ru-RU" sz="1200" b="1" u="sng" dirty="0">
                <a:solidFill>
                  <a:srgbClr val="00B050"/>
                </a:solidFill>
              </a:rPr>
              <a:t>«</a:t>
            </a:r>
            <a:r>
              <a:rPr lang="ru-RU" sz="1200" b="1" u="sng" dirty="0" smtClean="0">
                <a:solidFill>
                  <a:srgbClr val="00B050"/>
                </a:solidFill>
              </a:rPr>
              <a:t>Самое благоустроенное образовательное учреждение»</a:t>
            </a:r>
            <a:r>
              <a:rPr lang="ru-RU" sz="1200" dirty="0" smtClean="0"/>
              <a:t>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 smtClean="0">
                <a:solidFill>
                  <a:srgbClr val="FF0000"/>
                </a:solidFill>
              </a:rPr>
              <a:t>I место</a:t>
            </a:r>
            <a:br>
              <a:rPr lang="ru-RU" sz="1200" b="1" dirty="0" smtClean="0">
                <a:solidFill>
                  <a:srgbClr val="FF0000"/>
                </a:solidFill>
              </a:rPr>
            </a:br>
            <a:r>
              <a:rPr lang="ru-RU" sz="1200" dirty="0"/>
              <a:t>ОГКУ «Социально-реабилитационный центр для несовершеннолетних </a:t>
            </a:r>
            <a:r>
              <a:rPr lang="ru-RU" sz="1200" dirty="0" err="1"/>
              <a:t>Асиновского</a:t>
            </a:r>
            <a:r>
              <a:rPr lang="ru-RU" sz="1200" dirty="0"/>
              <a:t> района»,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ул</a:t>
            </a:r>
            <a:r>
              <a:rPr lang="ru-RU" sz="1200" dirty="0"/>
              <a:t>. имени Дзержинского, 15</a:t>
            </a:r>
            <a:r>
              <a:rPr lang="ru-RU" sz="1200" dirty="0" smtClean="0"/>
              <a:t>, </a:t>
            </a:r>
            <a:r>
              <a:rPr lang="ru-RU" sz="1200" dirty="0"/>
              <a:t>премия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000 рублей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9" y="980728"/>
            <a:ext cx="3792000" cy="28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09" y="971992"/>
            <a:ext cx="3751339" cy="281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Объект 1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5" y="3951490"/>
            <a:ext cx="1998390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88" y="3938240"/>
            <a:ext cx="1957470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11076"/>
            <a:ext cx="1840781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24" y="3911076"/>
            <a:ext cx="2052531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7202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4713" cy="2808312"/>
          </a:xfrm>
        </p:spPr>
        <p:txBody>
          <a:bodyPr/>
          <a:lstStyle/>
          <a:p>
            <a:r>
              <a:rPr lang="ru-RU" sz="14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>
                <a:solidFill>
                  <a:srgbClr val="00B050"/>
                </a:solidFill>
                <a:latin typeface="+mn-lt"/>
              </a:rPr>
              <a:t>Номинация: </a:t>
            </a:r>
            <a:r>
              <a:rPr lang="ru-RU" sz="2000" b="1" u="sng" dirty="0">
                <a:solidFill>
                  <a:srgbClr val="00B050"/>
                </a:solidFill>
                <a:latin typeface="+mn-lt"/>
              </a:rPr>
              <a:t>«Самое лучшее освещение в средствах массовой информации мероприятий по   благоустройству г. Асино </a:t>
            </a:r>
            <a:r>
              <a:rPr lang="ru-RU" sz="2000" b="1" u="sng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000" b="1" u="sng" dirty="0" smtClean="0">
                <a:solidFill>
                  <a:srgbClr val="00B050"/>
                </a:solidFill>
                <a:latin typeface="+mn-lt"/>
              </a:rPr>
            </a:br>
            <a:r>
              <a:rPr lang="ru-RU" sz="2000" b="1" u="sng" dirty="0" smtClean="0">
                <a:solidFill>
                  <a:srgbClr val="00B050"/>
                </a:solidFill>
                <a:latin typeface="+mn-lt"/>
              </a:rPr>
              <a:t>в </a:t>
            </a:r>
            <a:r>
              <a:rPr lang="ru-RU" sz="2000" b="1" u="sng" dirty="0">
                <a:solidFill>
                  <a:srgbClr val="00B050"/>
                </a:solidFill>
                <a:latin typeface="+mn-lt"/>
              </a:rPr>
              <a:t>2012 </a:t>
            </a:r>
            <a:r>
              <a:rPr lang="ru-RU" sz="2000" b="1" u="sng" dirty="0" smtClean="0">
                <a:solidFill>
                  <a:srgbClr val="00B050"/>
                </a:solidFill>
                <a:latin typeface="+mn-lt"/>
              </a:rPr>
              <a:t>году»</a:t>
            </a:r>
            <a:r>
              <a:rPr lang="en-US" sz="2000" u="sng" dirty="0">
                <a:latin typeface="+mn-lt"/>
              </a:rPr>
              <a:t/>
            </a:r>
            <a:br>
              <a:rPr lang="en-US" sz="2000" u="sng" dirty="0">
                <a:latin typeface="+mn-lt"/>
              </a:rPr>
            </a:br>
            <a:r>
              <a:rPr lang="ru-RU" sz="2000" dirty="0" smtClean="0">
                <a:solidFill>
                  <a:srgbClr val="FF0000"/>
                </a:solidFill>
              </a:rPr>
              <a:t>I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место 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+mn-lt"/>
              </a:rPr>
            </a:br>
            <a:r>
              <a:rPr lang="ru-RU" sz="2000" dirty="0" smtClean="0">
                <a:latin typeface="+mn-lt"/>
              </a:rPr>
              <a:t>Врублевская </a:t>
            </a:r>
            <a:r>
              <a:rPr lang="ru-RU" sz="2000" dirty="0">
                <a:latin typeface="+mn-lt"/>
              </a:rPr>
              <a:t>Лариса Владимировна пер. </a:t>
            </a:r>
            <a:r>
              <a:rPr lang="ru-RU" sz="2000" dirty="0" err="1">
                <a:latin typeface="+mn-lt"/>
              </a:rPr>
              <a:t>Броневского</a:t>
            </a:r>
            <a:r>
              <a:rPr lang="ru-RU" sz="2000" dirty="0">
                <a:latin typeface="+mn-lt"/>
              </a:rPr>
              <a:t>, </a:t>
            </a:r>
            <a:r>
              <a:rPr lang="ru-RU" sz="2000" dirty="0" smtClean="0">
                <a:latin typeface="+mn-lt"/>
              </a:rPr>
              <a:t>18-4</a:t>
            </a:r>
            <a:r>
              <a:rPr lang="en-US" sz="2000" dirty="0" smtClean="0">
                <a:latin typeface="+mn-lt"/>
              </a:rPr>
              <a:t>,</a:t>
            </a:r>
            <a:r>
              <a:rPr lang="ru-RU" sz="2000" dirty="0" smtClean="0">
                <a:latin typeface="+mn-lt"/>
              </a:rPr>
              <a:t> 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премия </a:t>
            </a:r>
            <a:r>
              <a:rPr lang="ru-RU" sz="2000" dirty="0">
                <a:latin typeface="+mn-lt"/>
              </a:rPr>
              <a:t>8 000 </a:t>
            </a:r>
            <a:r>
              <a:rPr lang="ru-RU" sz="2000" dirty="0" smtClean="0">
                <a:latin typeface="+mn-lt"/>
              </a:rPr>
              <a:t>рублей</a:t>
            </a:r>
            <a:br>
              <a:rPr lang="ru-RU" sz="2000" dirty="0" smtClean="0">
                <a:latin typeface="+mn-lt"/>
              </a:rPr>
            </a:b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место</a:t>
            </a:r>
            <a:r>
              <a:rPr lang="ru-RU" sz="2000" dirty="0">
                <a:latin typeface="+mn-lt"/>
              </a:rPr>
              <a:t/>
            </a:r>
            <a:br>
              <a:rPr lang="ru-RU" sz="2000" dirty="0">
                <a:latin typeface="+mn-lt"/>
              </a:rPr>
            </a:br>
            <a:r>
              <a:rPr lang="ru-RU" sz="2000" dirty="0" err="1" smtClean="0">
                <a:latin typeface="+mn-lt"/>
              </a:rPr>
              <a:t>Рачина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Ксения Сергеевна ул. Свободы, </a:t>
            </a:r>
            <a:r>
              <a:rPr lang="ru-RU" sz="2000" dirty="0" smtClean="0">
                <a:latin typeface="+mn-lt"/>
              </a:rPr>
              <a:t>42-2</a:t>
            </a:r>
            <a:r>
              <a:rPr lang="en-US" sz="2000" dirty="0" smtClean="0">
                <a:latin typeface="+mn-lt"/>
              </a:rPr>
              <a:t>,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премия </a:t>
            </a:r>
            <a:r>
              <a:rPr lang="en-US" sz="2000" dirty="0" smtClean="0">
                <a:latin typeface="+mn-lt"/>
              </a:rPr>
              <a:t>6</a:t>
            </a:r>
            <a:r>
              <a:rPr lang="ru-RU" sz="2000" dirty="0">
                <a:latin typeface="+mn-lt"/>
              </a:rPr>
              <a:t> 000 рублей</a:t>
            </a:r>
            <a:br>
              <a:rPr lang="ru-RU" sz="2000" dirty="0">
                <a:latin typeface="+mn-lt"/>
              </a:rPr>
            </a:b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3833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rgbClr val="00B050"/>
                </a:solidFill>
              </a:rPr>
              <a:t>Номинация: </a:t>
            </a:r>
            <a:r>
              <a:rPr lang="ru-RU" sz="1200" b="1" u="sng" dirty="0">
                <a:solidFill>
                  <a:srgbClr val="00B050"/>
                </a:solidFill>
              </a:rPr>
              <a:t>«Двор образцового содержания</a:t>
            </a:r>
            <a:r>
              <a:rPr lang="ru-RU" sz="1200" b="1" u="sng" dirty="0" smtClean="0">
                <a:solidFill>
                  <a:srgbClr val="00B050"/>
                </a:solidFill>
              </a:rPr>
              <a:t>»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>
                <a:solidFill>
                  <a:srgbClr val="FF0000"/>
                </a:solidFill>
              </a:rPr>
              <a:t>I место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ул</a:t>
            </a:r>
            <a:r>
              <a:rPr lang="ru-RU" sz="1200" dirty="0"/>
              <a:t>. им. Ю. Гагарина, </a:t>
            </a:r>
            <a:r>
              <a:rPr lang="ru-RU" sz="1200" dirty="0" smtClean="0"/>
              <a:t>д. 4, премия 15</a:t>
            </a:r>
            <a:r>
              <a:rPr lang="ru-RU" sz="1200" dirty="0"/>
              <a:t> 000 </a:t>
            </a:r>
            <a:r>
              <a:rPr lang="ru-RU" sz="1200" dirty="0" smtClean="0"/>
              <a:t>рублей</a:t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32" y="3861048"/>
            <a:ext cx="3621134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09032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8" y="908720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5" y="3861048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586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60672" cy="720080"/>
          </a:xfrm>
        </p:spPr>
        <p:txBody>
          <a:bodyPr>
            <a:noAutofit/>
          </a:bodyPr>
          <a:lstStyle/>
          <a:p>
            <a:r>
              <a:rPr lang="ru-RU" sz="1200" b="1" u="sng" dirty="0">
                <a:solidFill>
                  <a:srgbClr val="00B050"/>
                </a:solidFill>
              </a:rPr>
              <a:t>Номинация: «Подъезд образцового содержания</a:t>
            </a:r>
            <a:r>
              <a:rPr lang="ru-RU" sz="1200" b="1" u="sng" dirty="0" smtClean="0">
                <a:solidFill>
                  <a:srgbClr val="00B050"/>
                </a:solidFill>
              </a:rPr>
              <a:t>»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>
                <a:solidFill>
                  <a:srgbClr val="FF0000"/>
                </a:solidFill>
              </a:rPr>
              <a:t>I </a:t>
            </a:r>
            <a:r>
              <a:rPr lang="ru-RU" sz="1200" b="1" dirty="0" smtClean="0">
                <a:solidFill>
                  <a:srgbClr val="FF0000"/>
                </a:solidFill>
              </a:rPr>
              <a:t>место</a:t>
            </a:r>
            <a:r>
              <a:rPr lang="ru-RU" sz="1200" u="sng" dirty="0" smtClean="0">
                <a:solidFill>
                  <a:srgbClr val="FF0000"/>
                </a:solidFill>
              </a:rPr>
              <a:t/>
            </a:r>
            <a:br>
              <a:rPr lang="ru-RU" sz="1200" u="sng" dirty="0" smtClean="0">
                <a:solidFill>
                  <a:srgbClr val="FF0000"/>
                </a:solidFill>
              </a:rPr>
            </a:br>
            <a:r>
              <a:rPr lang="ru-RU" sz="1200" dirty="0" smtClean="0"/>
              <a:t>ул</a:t>
            </a:r>
            <a:r>
              <a:rPr lang="ru-RU" sz="1200" dirty="0"/>
              <a:t>. имени В.В. Липатова, 34, </a:t>
            </a:r>
            <a:r>
              <a:rPr lang="ru-RU" sz="1200" dirty="0" smtClean="0"/>
              <a:t>подъезд № 2, премия 8</a:t>
            </a:r>
            <a:r>
              <a:rPr lang="ru-RU" sz="1200" dirty="0"/>
              <a:t> 000 </a:t>
            </a:r>
            <a:r>
              <a:rPr lang="ru-RU" sz="1200" dirty="0" smtClean="0"/>
              <a:t>рублей</a:t>
            </a:r>
            <a:endParaRPr lang="ru-RU" sz="1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0" y="980728"/>
            <a:ext cx="380365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0728"/>
            <a:ext cx="380365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" y="3933056"/>
            <a:ext cx="3801600" cy="28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33056"/>
            <a:ext cx="3801600" cy="28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9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60672" cy="428339"/>
          </a:xfrm>
        </p:spPr>
        <p:txBody>
          <a:bodyPr>
            <a:noAutofit/>
          </a:bodyPr>
          <a:lstStyle/>
          <a:p>
            <a:r>
              <a:rPr lang="ru-RU" sz="1200" b="1" u="sng" dirty="0">
                <a:solidFill>
                  <a:srgbClr val="00B050"/>
                </a:solidFill>
              </a:rPr>
              <a:t>Номинация: «Подъезд образцового содержания»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ru-RU" sz="1200" u="sng" dirty="0">
                <a:solidFill>
                  <a:srgbClr val="FF0000"/>
                </a:solidFill>
              </a:rPr>
              <a:t/>
            </a:r>
            <a:br>
              <a:rPr lang="ru-RU" sz="1200" u="sng" dirty="0">
                <a:solidFill>
                  <a:srgbClr val="FF0000"/>
                </a:solidFill>
              </a:rPr>
            </a:br>
            <a:r>
              <a:rPr lang="ru-RU" sz="1200" dirty="0"/>
              <a:t>ул. имени В.В. Липатова, 34, подъезд №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/>
              <a:t>премия </a:t>
            </a:r>
            <a:r>
              <a:rPr lang="en-US" sz="1200" dirty="0" smtClean="0"/>
              <a:t>6</a:t>
            </a:r>
            <a:r>
              <a:rPr lang="ru-RU" sz="1200" dirty="0"/>
              <a:t> 000 рублей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3803650" cy="28527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36712"/>
            <a:ext cx="3803650" cy="28527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3792000" cy="28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25699"/>
            <a:ext cx="3792000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69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148"/>
            <a:ext cx="8260672" cy="823563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rgbClr val="00B050"/>
                </a:solidFill>
              </a:rPr>
              <a:t>Номинация: </a:t>
            </a:r>
            <a:r>
              <a:rPr lang="ru-RU" sz="1200" b="1" u="sng" dirty="0">
                <a:solidFill>
                  <a:srgbClr val="00B050"/>
                </a:solidFill>
              </a:rPr>
              <a:t>«Лучшая частная усадьба»</a:t>
            </a:r>
            <a:r>
              <a:rPr lang="ru-RU" sz="1200" u="sng" dirty="0"/>
              <a:t/>
            </a:r>
            <a:br>
              <a:rPr lang="ru-RU" sz="1200" u="sng" dirty="0"/>
            </a:br>
            <a:r>
              <a:rPr lang="ru-RU" sz="1200" b="1" dirty="0">
                <a:solidFill>
                  <a:srgbClr val="FF0000"/>
                </a:solidFill>
              </a:rPr>
              <a:t>I </a:t>
            </a:r>
            <a:r>
              <a:rPr lang="ru-RU" sz="1200" b="1" dirty="0" smtClean="0">
                <a:solidFill>
                  <a:srgbClr val="FF0000"/>
                </a:solidFill>
              </a:rPr>
              <a:t>место</a:t>
            </a:r>
            <a:r>
              <a:rPr lang="ru-RU" sz="1200" dirty="0" smtClean="0">
                <a:solidFill>
                  <a:srgbClr val="FF0000"/>
                </a:solidFill>
              </a:rPr>
              <a:t/>
            </a:r>
            <a:br>
              <a:rPr lang="ru-RU" sz="1200" dirty="0" smtClean="0">
                <a:solidFill>
                  <a:srgbClr val="FF0000"/>
                </a:solidFill>
              </a:rPr>
            </a:br>
            <a:r>
              <a:rPr lang="ru-RU" sz="1200" dirty="0" err="1" smtClean="0"/>
              <a:t>Ветрова</a:t>
            </a:r>
            <a:r>
              <a:rPr lang="ru-RU" sz="1200" dirty="0" smtClean="0"/>
              <a:t> </a:t>
            </a:r>
            <a:r>
              <a:rPr lang="ru-RU" sz="1200" dirty="0"/>
              <a:t>Татьяна </a:t>
            </a:r>
            <a:r>
              <a:rPr lang="ru-RU" sz="1200" dirty="0" smtClean="0"/>
              <a:t>Михайловна, </a:t>
            </a:r>
            <a:r>
              <a:rPr lang="ru-RU" sz="1200" dirty="0"/>
              <a:t>ул. Дорожная, </a:t>
            </a:r>
            <a:r>
              <a:rPr lang="ru-RU" sz="1200" dirty="0" smtClean="0"/>
              <a:t>13, премия 7000 рублей </a:t>
            </a:r>
            <a:endParaRPr lang="ru-RU" sz="1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08720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Объект 14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05" y="3910709"/>
            <a:ext cx="3600001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93763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7414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775" y="5796"/>
            <a:ext cx="8260672" cy="648073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rgbClr val="00B050"/>
                </a:solidFill>
              </a:rPr>
              <a:t>Номинация: </a:t>
            </a:r>
            <a:r>
              <a:rPr lang="ru-RU" sz="1200" b="1" u="sng" dirty="0">
                <a:solidFill>
                  <a:srgbClr val="00B050"/>
                </a:solidFill>
              </a:rPr>
              <a:t>«Лучшая частная усадьба</a:t>
            </a:r>
            <a:r>
              <a:rPr lang="ru-RU" sz="1200" b="1" u="sng" dirty="0" smtClean="0">
                <a:solidFill>
                  <a:srgbClr val="00B050"/>
                </a:solidFill>
              </a:rPr>
              <a:t>»</a:t>
            </a:r>
            <a:br>
              <a:rPr lang="ru-RU" sz="1200" b="1" u="sng" dirty="0" smtClean="0">
                <a:solidFill>
                  <a:srgbClr val="00B050"/>
                </a:solidFill>
              </a:rPr>
            </a:br>
            <a:r>
              <a:rPr lang="ru-RU" sz="1200" b="1" dirty="0">
                <a:solidFill>
                  <a:srgbClr val="FF0000"/>
                </a:solidFill>
              </a:rPr>
              <a:t>II место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Малинина </a:t>
            </a:r>
            <a:r>
              <a:rPr lang="ru-RU" sz="1200" dirty="0"/>
              <a:t>Лидия </a:t>
            </a:r>
            <a:r>
              <a:rPr lang="ru-RU" sz="1200" dirty="0" smtClean="0"/>
              <a:t>Ивановна, </a:t>
            </a:r>
            <a:r>
              <a:rPr lang="ru-RU" sz="1200" dirty="0"/>
              <a:t>ул. Партизанская, </a:t>
            </a:r>
            <a:r>
              <a:rPr lang="ru-RU" sz="1200" dirty="0" smtClean="0"/>
              <a:t>126, премия </a:t>
            </a:r>
            <a:r>
              <a:rPr lang="ru-RU" sz="1200" dirty="0"/>
              <a:t>5 000 </a:t>
            </a:r>
            <a:r>
              <a:rPr lang="ru-RU" sz="1200" dirty="0" smtClean="0"/>
              <a:t>рублей </a:t>
            </a:r>
            <a:endParaRPr lang="ru-RU" sz="1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3803650" cy="283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36712"/>
            <a:ext cx="391305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16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933056"/>
            <a:ext cx="167707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772" y="3933056"/>
            <a:ext cx="16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912135"/>
            <a:ext cx="16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07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60672" cy="576064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rgbClr val="00B050"/>
                </a:solidFill>
              </a:rPr>
              <a:t>Номинация: </a:t>
            </a:r>
            <a:r>
              <a:rPr lang="ru-RU" sz="1200" b="1" u="sng" dirty="0">
                <a:solidFill>
                  <a:srgbClr val="00B050"/>
                </a:solidFill>
              </a:rPr>
              <a:t>«Лучший цветник</a:t>
            </a:r>
            <a:r>
              <a:rPr lang="ru-RU" sz="1200" b="1" u="sng" dirty="0" smtClean="0">
                <a:solidFill>
                  <a:srgbClr val="00B050"/>
                </a:solidFill>
              </a:rPr>
              <a:t>»</a:t>
            </a:r>
            <a:r>
              <a:rPr lang="ru-RU" sz="1200" b="1" dirty="0">
                <a:solidFill>
                  <a:srgbClr val="FF0000"/>
                </a:solidFill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</a:rPr>
              <a:t/>
            </a:r>
            <a:br>
              <a:rPr lang="ru-RU" sz="1200" b="1" dirty="0" smtClean="0">
                <a:solidFill>
                  <a:srgbClr val="FF0000"/>
                </a:solidFill>
              </a:rPr>
            </a:br>
            <a:r>
              <a:rPr lang="ru-RU" sz="1200" b="1" dirty="0" smtClean="0">
                <a:solidFill>
                  <a:srgbClr val="FF0000"/>
                </a:solidFill>
              </a:rPr>
              <a:t>I </a:t>
            </a:r>
            <a:r>
              <a:rPr lang="ru-RU" sz="1200" b="1" dirty="0">
                <a:solidFill>
                  <a:srgbClr val="FF0000"/>
                </a:solidFill>
              </a:rPr>
              <a:t>место </a:t>
            </a:r>
            <a:r>
              <a:rPr lang="ru-RU" sz="1200" dirty="0"/>
              <a:t>	</a:t>
            </a:r>
            <a:br>
              <a:rPr lang="ru-RU" sz="1200" dirty="0"/>
            </a:br>
            <a:r>
              <a:rPr lang="ru-RU" sz="1200" dirty="0" err="1" smtClean="0"/>
              <a:t>Ветрова</a:t>
            </a:r>
            <a:r>
              <a:rPr lang="ru-RU" sz="1200" dirty="0" smtClean="0"/>
              <a:t> </a:t>
            </a:r>
            <a:r>
              <a:rPr lang="ru-RU" sz="1200" dirty="0"/>
              <a:t>Татьяна Михайловна ул. Дорожная, </a:t>
            </a:r>
            <a:r>
              <a:rPr lang="ru-RU" sz="1200" dirty="0" smtClean="0"/>
              <a:t>13, премия 3</a:t>
            </a:r>
            <a:r>
              <a:rPr lang="ru-RU" sz="1200" dirty="0"/>
              <a:t> 000 </a:t>
            </a:r>
            <a:r>
              <a:rPr lang="ru-RU" sz="1200" dirty="0" smtClean="0"/>
              <a:t>рублей </a:t>
            </a:r>
            <a:endParaRPr lang="ru-RU" sz="1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80365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08720"/>
            <a:ext cx="380365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6304"/>
            <a:ext cx="187220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989408"/>
            <a:ext cx="172819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89408"/>
            <a:ext cx="175218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006304"/>
            <a:ext cx="177609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3934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385"/>
            <a:ext cx="8260672" cy="598303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rgbClr val="00B050"/>
                </a:solidFill>
              </a:rPr>
              <a:t>Номинация: </a:t>
            </a:r>
            <a:r>
              <a:rPr lang="ru-RU" sz="1200" b="1" u="sng" dirty="0">
                <a:solidFill>
                  <a:srgbClr val="00B050"/>
                </a:solidFill>
              </a:rPr>
              <a:t>«Лучший цветник»</a:t>
            </a:r>
            <a:br>
              <a:rPr lang="ru-RU" sz="1200" b="1" u="sng" dirty="0">
                <a:solidFill>
                  <a:srgbClr val="00B050"/>
                </a:solidFill>
              </a:rPr>
            </a:br>
            <a:r>
              <a:rPr lang="ru-RU" sz="1200" b="1" dirty="0">
                <a:solidFill>
                  <a:srgbClr val="FF0000"/>
                </a:solidFill>
              </a:rPr>
              <a:t>II место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Торговый центр «Звездный</a:t>
            </a:r>
            <a:r>
              <a:rPr lang="ru-RU" sz="1200" dirty="0" smtClean="0"/>
              <a:t>», </a:t>
            </a:r>
            <a:r>
              <a:rPr lang="ru-RU" sz="1200" dirty="0"/>
              <a:t>ул. имени Ленина, 50/2</a:t>
            </a:r>
            <a:r>
              <a:rPr lang="ru-RU" sz="1200" dirty="0" smtClean="0"/>
              <a:t>, </a:t>
            </a:r>
            <a:r>
              <a:rPr lang="ru-RU" sz="1200" dirty="0"/>
              <a:t>премия </a:t>
            </a:r>
            <a:r>
              <a:rPr lang="ru-RU" sz="1200" dirty="0" smtClean="0"/>
              <a:t>2</a:t>
            </a:r>
            <a:r>
              <a:rPr lang="ru-RU" sz="1200" dirty="0"/>
              <a:t> 000 рублей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836712"/>
            <a:ext cx="3888663" cy="2852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59511"/>
            <a:ext cx="3803650" cy="2852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3888663" cy="285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2"/>
            <a:ext cx="3801600" cy="285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680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60672" cy="576064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rgbClr val="00B050"/>
                </a:solidFill>
                <a:latin typeface="+mn-lt"/>
              </a:rPr>
              <a:t>Номинация: </a:t>
            </a:r>
            <a:r>
              <a:rPr lang="ru-RU" sz="1200" b="1" u="sng" dirty="0">
                <a:solidFill>
                  <a:srgbClr val="00B050"/>
                </a:solidFill>
                <a:latin typeface="+mn-lt"/>
              </a:rPr>
              <a:t>«Лучший цветник»</a:t>
            </a:r>
            <a:br>
              <a:rPr lang="ru-RU" sz="1200" b="1" u="sng" dirty="0">
                <a:solidFill>
                  <a:srgbClr val="00B050"/>
                </a:solidFill>
                <a:latin typeface="+mn-lt"/>
              </a:rPr>
            </a:b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место </a:t>
            </a:r>
            <a:r>
              <a:rPr lang="ru-RU" sz="1200" dirty="0">
                <a:latin typeface="+mn-lt"/>
              </a:rPr>
              <a:t/>
            </a:r>
            <a:br>
              <a:rPr lang="ru-RU" sz="1200" dirty="0">
                <a:latin typeface="+mn-lt"/>
              </a:rPr>
            </a:br>
            <a:r>
              <a:rPr lang="ru-RU" sz="1200" dirty="0">
                <a:latin typeface="+mn-lt"/>
              </a:rPr>
              <a:t>МУП гостиница «Радуга» ул. имени Ленина, 66, </a:t>
            </a:r>
            <a:r>
              <a:rPr lang="ru-RU" sz="1200" dirty="0" smtClean="0">
                <a:latin typeface="+mn-lt"/>
              </a:rPr>
              <a:t>премия 1</a:t>
            </a:r>
            <a:r>
              <a:rPr lang="ru-RU" sz="1200" dirty="0">
                <a:latin typeface="+mn-lt"/>
              </a:rPr>
              <a:t> 000 рублей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80365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08720"/>
            <a:ext cx="380365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3801600" cy="28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40049"/>
            <a:ext cx="3801600" cy="28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0551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348</TotalTime>
  <Words>126</Words>
  <Application>Microsoft Office PowerPoint</Application>
  <PresentationFormat>Экран (4:3)</PresentationFormat>
  <Paragraphs>17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Твердый переплет</vt:lpstr>
      <vt:lpstr>    Итоги конкурса по благоустройству на территории муниципального образования «Асиновское городское поселение»  в 2012 г.</vt:lpstr>
      <vt:lpstr>Номинация: «Двор образцового содержания» I место  ул. им. Ю. Гагарина, д. 4, премия 15 000 рублей </vt:lpstr>
      <vt:lpstr>Номинация: «Подъезд образцового содержания» I место ул. имени В.В. Липатова, 34, подъезд № 2, премия 8 000 рублей</vt:lpstr>
      <vt:lpstr>Номинация: «Подъезд образцового содержания» II место ул. имени В.В. Липатова, 34, подъезд № 3, премия 6 000 рублей</vt:lpstr>
      <vt:lpstr>Номинация: «Лучшая частная усадьба» I место Ветрова Татьяна Михайловна, ул. Дорожная, 13, премия 7000 рублей </vt:lpstr>
      <vt:lpstr>Номинация: «Лучшая частная усадьба» II место  Малинина Лидия Ивановна, ул. Партизанская, 126, премия 5 000 рублей </vt:lpstr>
      <vt:lpstr>Номинация: «Лучший цветник»  I место   Ветрова Татьяна Михайловна ул. Дорожная, 13, премия 3 000 рублей </vt:lpstr>
      <vt:lpstr>Номинация: «Лучший цветник» II место  Торговый центр «Звездный», ул. имени Ленина, 50/2, премия 2 000 рублей </vt:lpstr>
      <vt:lpstr>Номинация: «Лучший цветник» III место  МУП гостиница «Радуга» ул. имени Ленина, 66, премия 1 000 рублей </vt:lpstr>
      <vt:lpstr>Номинация: «Самый благоустроенный объект торговли» I место  Торговый центр «Прикид», ул. имени Ленина, 48,  премия 8 000 рублей </vt:lpstr>
      <vt:lpstr>Номинация: «Самый благоустроенный объект торговли» II место  Торговый центр «Звёздный», ул. имени Ленина, 50/2,  премия 6 000 рублей </vt:lpstr>
      <vt:lpstr>Номинация: «Самый благоустроенный административный объект» I место  МУП гостиница «Радуга» ул. имени Ленина, 66, премия 8 000 рублей </vt:lpstr>
      <vt:lpstr>Номинация: «Самый благоустроенный административный объект» II место  ПУ-1 ФГПУ «1 отряд ФПС по Томской области» ул. Боровая, 14, премия  6 000 рублей </vt:lpstr>
      <vt:lpstr>Номинация: «Самый благоустроенный детский сад»  I место МАДОУ детский сад № 1 «Алёнушка», ул. Крайняя, 31-1, премия 8 000 рублей </vt:lpstr>
      <vt:lpstr>Номинация: «Самый благоустроенный детский сад»  II место МБДОУ детский сад «Рыбка», АВПУ, 10,  премия 6 000 рублей </vt:lpstr>
      <vt:lpstr>Номинация: «Самое благоустроенное образовательное учреждение»  I место ОГКУ «Социально-реабилитационный центр для несовершеннолетних Асиновского района»,  ул. имени Дзержинского, 15, премия 8 000 рублей </vt:lpstr>
      <vt:lpstr> Номинация: «Самое лучшее освещение в средствах массовой информации мероприятий по   благоустройству г. Асино  в 2012 году» I место  Врублевская Лариса Владимировна пер. Броневского, 18-4,  премия 8 000 рублей II место Рачина Ксения Сергеевна ул. Свободы, 42-2, премия 6 000 рублей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created xsi:type="dcterms:W3CDTF">2012-09-28T04:43:51Z</dcterms:created>
  <dcterms:modified xsi:type="dcterms:W3CDTF">2012-10-02T05:27:15Z</dcterms:modified>
</cp:coreProperties>
</file>