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508" y="-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 состоянию на 01.01.2022</a:t>
            </a:r>
            <a:endParaRPr lang="ru-RU" dirty="0"/>
          </a:p>
        </c:rich>
      </c:tx>
      <c:layout/>
      <c:overlay val="0"/>
    </c:title>
    <c:autoTitleDeleted val="0"/>
    <c:view3D>
      <c:rotX val="30"/>
      <c:rotY val="1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44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МБТ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0.84499999999999997</c:v>
                </c:pt>
                <c:pt idx="1">
                  <c:v>0.13500000000000001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 состоянию на 31.12.2023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МБТ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13.9</c:v>
                </c:pt>
                <c:pt idx="1">
                  <c:v>86.1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809905706231161"/>
          <c:y val="0.15816214140504462"/>
          <c:w val="0.1392339846408088"/>
          <c:h val="0.25317043024876695"/>
        </c:manualLayout>
      </c:layout>
      <c:pieChart>
        <c:varyColors val="1"/>
        <c:ser>
          <c:idx val="1"/>
          <c:order val="0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 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30.7</c:v>
                </c:pt>
                <c:pt idx="1">
                  <c:v>1.2</c:v>
                </c:pt>
                <c:pt idx="2">
                  <c:v>36.5</c:v>
                </c:pt>
                <c:pt idx="3">
                  <c:v>30.1</c:v>
                </c:pt>
                <c:pt idx="4">
                  <c:v>0.7</c:v>
                </c:pt>
                <c:pt idx="5">
                  <c:v>0.3</c:v>
                </c:pt>
                <c:pt idx="6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 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5.0999999999999996</c:v>
                </c:pt>
                <c:pt idx="1">
                  <c:v>0.4</c:v>
                </c:pt>
                <c:pt idx="2">
                  <c:v>12.8</c:v>
                </c:pt>
                <c:pt idx="3">
                  <c:v>76.599999999999994</c:v>
                </c:pt>
                <c:pt idx="4">
                  <c:v>0.3</c:v>
                </c:pt>
                <c:pt idx="5">
                  <c:v>4.5999999999999996</c:v>
                </c:pt>
                <c:pt idx="6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чт 18.05.23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чт 18.05.23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чт 18.05.23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чт 18.05.23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чт 18.05.23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чт 18.05.23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чт 18.05.23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чт 18.05.23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чт 18.05.23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чт 18.05.23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чт 18.05.23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чт 18.05.23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Решения Совета </a:t>
            </a:r>
            <a:r>
              <a:rPr lang="ru-RU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Асиновского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городского поселения</a:t>
            </a:r>
            <a:b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«Отчета об исполнении бюджета муниципального образования </a:t>
            </a:r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Асиновское</a:t>
            </a:r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городское поселение» </a:t>
            </a:r>
            <a:r>
              <a:rPr lang="ru-RU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2022 год</a:t>
            </a:r>
            <a:r>
              <a:rPr lang="ru-RU" sz="4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»»</a:t>
            </a:r>
            <a:endParaRPr lang="ru-RU" sz="4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305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внесения изменений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8229600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0456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78428957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32408569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58871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НАЛОГОВЫХ ДОХОДОВ БЮДЖЕТА</a:t>
            </a:r>
            <a:endParaRPr lang="ru-RU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36810"/>
            <a:ext cx="7848872" cy="4722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8129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НЕНАЛОГОВЫХ ДОХОДОВ БЮДЖЕТА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00200"/>
            <a:ext cx="813690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6518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по состоянию на 01.01.2022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15584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0620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по состоянию на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31.12.2022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5690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7491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РАСХОДОВ БЮДЖЕТА</a:t>
            </a: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7848872" cy="4857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31655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42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Проект Решения Совета Асиновского городского поселения «Об утверждении «Отчета об исполнении бюджета муниципального образования «Асиновское городское поселение» за 2022 год»»</vt:lpstr>
      <vt:lpstr>Динамика внесения изменений</vt:lpstr>
      <vt:lpstr>СТРУКТУРА ДОХОДОВ</vt:lpstr>
      <vt:lpstr>ИСПОЛНЕНИЕ НАЛОГОВЫХ ДОХОДОВ БЮДЖЕТА</vt:lpstr>
      <vt:lpstr>ИСПОЛНЕНИЕ НЕНАЛОГОВЫХ ДОХОДОВ БЮДЖЕТА</vt:lpstr>
      <vt:lpstr>СТРУКТУРА РАСХОДОВ по состоянию на 01.01.2022</vt:lpstr>
      <vt:lpstr>СТРУКТУРА РАСХОДОВ по состоянию на 31.12.2022</vt:lpstr>
      <vt:lpstr>ИСПОЛНЕНИЕ РАСХОДОВ БЮДЖЕТА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Решения Совета Асиновского городского поселения «Об утверждении «Отчета об исполнении бюджета муниципального образования «Асиновское городское поселение» за 2022 год»»</dc:title>
  <dc:creator>Пользователь</dc:creator>
  <cp:lastModifiedBy>Пользователь</cp:lastModifiedBy>
  <cp:revision>15</cp:revision>
  <dcterms:created xsi:type="dcterms:W3CDTF">2023-05-10T05:57:28Z</dcterms:created>
  <dcterms:modified xsi:type="dcterms:W3CDTF">2023-05-18T01:48:32Z</dcterms:modified>
</cp:coreProperties>
</file>